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CB1E9"/>
    <a:srgbClr val="D258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792" autoAdjust="0"/>
  </p:normalViewPr>
  <p:slideViewPr>
    <p:cSldViewPr snapToGrid="0">
      <p:cViewPr varScale="1">
        <p:scale>
          <a:sx n="62" d="100"/>
          <a:sy n="62" d="100"/>
        </p:scale>
        <p:origin x="828" y="56"/>
      </p:cViewPr>
      <p:guideLst/>
    </p:cSldViewPr>
  </p:slideViewPr>
  <p:notesTextViewPr>
    <p:cViewPr>
      <p:scale>
        <a:sx n="3" d="2"/>
        <a:sy n="3" d="2"/>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73C988-91B9-441F-95F5-67C45D35662F}" type="doc">
      <dgm:prSet loTypeId="urn:microsoft.com/office/officeart/2005/8/layout/cycle8" loCatId="cycle" qsTypeId="urn:microsoft.com/office/officeart/2005/8/quickstyle/simple1" qsCatId="simple" csTypeId="urn:microsoft.com/office/officeart/2005/8/colors/accent1_2" csCatId="accent1" phldr="1"/>
      <dgm:spPr/>
    </dgm:pt>
    <dgm:pt modelId="{365A9590-C930-4F8F-8DFC-E9678EDD89EB}">
      <dgm:prSet phldrT="[Teksti]"/>
      <dgm:spPr/>
      <dgm:t>
        <a:bodyPr/>
        <a:lstStyle/>
        <a:p>
          <a:endParaRPr lang="fi-FI" dirty="0"/>
        </a:p>
      </dgm:t>
    </dgm:pt>
    <dgm:pt modelId="{85869309-CC93-4ACA-B185-6E9C0AC64A99}" type="parTrans" cxnId="{DB3BFC77-79EC-4D1D-9410-990654EC733D}">
      <dgm:prSet/>
      <dgm:spPr/>
      <dgm:t>
        <a:bodyPr/>
        <a:lstStyle/>
        <a:p>
          <a:endParaRPr lang="fi-FI"/>
        </a:p>
      </dgm:t>
    </dgm:pt>
    <dgm:pt modelId="{0E7C9AC3-0B45-45BC-8344-813D591B09C7}" type="sibTrans" cxnId="{DB3BFC77-79EC-4D1D-9410-990654EC733D}">
      <dgm:prSet/>
      <dgm:spPr/>
      <dgm:t>
        <a:bodyPr/>
        <a:lstStyle/>
        <a:p>
          <a:endParaRPr lang="fi-FI"/>
        </a:p>
      </dgm:t>
    </dgm:pt>
    <dgm:pt modelId="{98062683-4A47-4DD1-B543-D94A08CD1F88}">
      <dgm:prSet phldrT="[Teksti]"/>
      <dgm:spPr/>
      <dgm:t>
        <a:bodyPr/>
        <a:lstStyle/>
        <a:p>
          <a:endParaRPr lang="fi-FI" dirty="0"/>
        </a:p>
      </dgm:t>
    </dgm:pt>
    <dgm:pt modelId="{4644A24A-B2F4-4F2A-A5B9-A4FB629D1A9F}" type="parTrans" cxnId="{94223EA9-2952-4100-9E83-25BA7FAF12AE}">
      <dgm:prSet/>
      <dgm:spPr/>
      <dgm:t>
        <a:bodyPr/>
        <a:lstStyle/>
        <a:p>
          <a:endParaRPr lang="fi-FI"/>
        </a:p>
      </dgm:t>
    </dgm:pt>
    <dgm:pt modelId="{3C0F8074-5DE0-4816-A1A5-9E15BA3E9FD3}" type="sibTrans" cxnId="{94223EA9-2952-4100-9E83-25BA7FAF12AE}">
      <dgm:prSet/>
      <dgm:spPr/>
      <dgm:t>
        <a:bodyPr/>
        <a:lstStyle/>
        <a:p>
          <a:endParaRPr lang="fi-FI"/>
        </a:p>
      </dgm:t>
    </dgm:pt>
    <dgm:pt modelId="{B36EFE80-35BD-4B4B-B6B0-8B7BF83B5685}">
      <dgm:prSet phldrT="[Teksti]"/>
      <dgm:spPr/>
      <dgm:t>
        <a:bodyPr/>
        <a:lstStyle/>
        <a:p>
          <a:endParaRPr lang="fi-FI" dirty="0"/>
        </a:p>
      </dgm:t>
    </dgm:pt>
    <dgm:pt modelId="{A763A8EA-5954-480A-A513-DBCB1938CF3E}" type="parTrans" cxnId="{05E14265-B571-4EDC-A4D5-CDCFF3EAD20B}">
      <dgm:prSet/>
      <dgm:spPr/>
      <dgm:t>
        <a:bodyPr/>
        <a:lstStyle/>
        <a:p>
          <a:endParaRPr lang="fi-FI"/>
        </a:p>
      </dgm:t>
    </dgm:pt>
    <dgm:pt modelId="{E78E723C-E0C5-4576-B8A1-7F5C5DCAC459}" type="sibTrans" cxnId="{05E14265-B571-4EDC-A4D5-CDCFF3EAD20B}">
      <dgm:prSet/>
      <dgm:spPr/>
      <dgm:t>
        <a:bodyPr/>
        <a:lstStyle/>
        <a:p>
          <a:endParaRPr lang="fi-FI"/>
        </a:p>
      </dgm:t>
    </dgm:pt>
    <dgm:pt modelId="{0C109592-3B31-45DE-ACF1-431CA343FF1D}">
      <dgm:prSet phldrT="[Teksti]"/>
      <dgm:spPr/>
      <dgm:t>
        <a:bodyPr/>
        <a:lstStyle/>
        <a:p>
          <a:endParaRPr lang="fi-FI" dirty="0"/>
        </a:p>
      </dgm:t>
    </dgm:pt>
    <dgm:pt modelId="{25C93E80-4AF3-4CFF-B4DD-A3C2F9A3ABCF}" type="parTrans" cxnId="{01C82734-7927-48B8-A71B-FE8543EDC20B}">
      <dgm:prSet/>
      <dgm:spPr/>
      <dgm:t>
        <a:bodyPr/>
        <a:lstStyle/>
        <a:p>
          <a:endParaRPr lang="fi-FI"/>
        </a:p>
      </dgm:t>
    </dgm:pt>
    <dgm:pt modelId="{4E9C9A51-C5F1-4909-89EC-B807B1B1E737}" type="sibTrans" cxnId="{01C82734-7927-48B8-A71B-FE8543EDC20B}">
      <dgm:prSet/>
      <dgm:spPr/>
      <dgm:t>
        <a:bodyPr/>
        <a:lstStyle/>
        <a:p>
          <a:endParaRPr lang="fi-FI"/>
        </a:p>
      </dgm:t>
    </dgm:pt>
    <dgm:pt modelId="{6C4C2211-B7CE-420A-A2FF-43AF2963FF3F}" type="pres">
      <dgm:prSet presAssocID="{2073C988-91B9-441F-95F5-67C45D35662F}" presName="compositeShape" presStyleCnt="0">
        <dgm:presLayoutVars>
          <dgm:chMax val="7"/>
          <dgm:dir/>
          <dgm:resizeHandles val="exact"/>
        </dgm:presLayoutVars>
      </dgm:prSet>
      <dgm:spPr/>
    </dgm:pt>
    <dgm:pt modelId="{5BCAABCC-4CE9-4ED9-9A12-8A4204A7A53B}" type="pres">
      <dgm:prSet presAssocID="{2073C988-91B9-441F-95F5-67C45D35662F}" presName="wedge1" presStyleLbl="node1" presStyleIdx="0" presStyleCnt="4"/>
      <dgm:spPr/>
    </dgm:pt>
    <dgm:pt modelId="{705FDC16-F40D-4D86-AC36-29DB0E5649C0}" type="pres">
      <dgm:prSet presAssocID="{2073C988-91B9-441F-95F5-67C45D35662F}" presName="dummy1a" presStyleCnt="0"/>
      <dgm:spPr/>
    </dgm:pt>
    <dgm:pt modelId="{7307EBDA-A2BD-426E-BA79-262C66E44F12}" type="pres">
      <dgm:prSet presAssocID="{2073C988-91B9-441F-95F5-67C45D35662F}" presName="dummy1b" presStyleCnt="0"/>
      <dgm:spPr/>
    </dgm:pt>
    <dgm:pt modelId="{610F67E1-BD0A-4A9B-AA6B-AC5717AC7305}" type="pres">
      <dgm:prSet presAssocID="{2073C988-91B9-441F-95F5-67C45D35662F}" presName="wedge1Tx" presStyleLbl="node1" presStyleIdx="0" presStyleCnt="4">
        <dgm:presLayoutVars>
          <dgm:chMax val="0"/>
          <dgm:chPref val="0"/>
          <dgm:bulletEnabled val="1"/>
        </dgm:presLayoutVars>
      </dgm:prSet>
      <dgm:spPr/>
    </dgm:pt>
    <dgm:pt modelId="{6324E73F-AEAB-4EAF-850F-9C4A9D1E8373}" type="pres">
      <dgm:prSet presAssocID="{2073C988-91B9-441F-95F5-67C45D35662F}" presName="wedge2" presStyleLbl="node1" presStyleIdx="1" presStyleCnt="4"/>
      <dgm:spPr/>
    </dgm:pt>
    <dgm:pt modelId="{127A5992-D9FA-4DC3-A58B-FA0815CB2A94}" type="pres">
      <dgm:prSet presAssocID="{2073C988-91B9-441F-95F5-67C45D35662F}" presName="dummy2a" presStyleCnt="0"/>
      <dgm:spPr/>
    </dgm:pt>
    <dgm:pt modelId="{6C2927C1-A83E-4CEB-A14D-80939F41D61C}" type="pres">
      <dgm:prSet presAssocID="{2073C988-91B9-441F-95F5-67C45D35662F}" presName="dummy2b" presStyleCnt="0"/>
      <dgm:spPr/>
    </dgm:pt>
    <dgm:pt modelId="{723A256A-F214-406A-9A24-2B16D1F62D2C}" type="pres">
      <dgm:prSet presAssocID="{2073C988-91B9-441F-95F5-67C45D35662F}" presName="wedge2Tx" presStyleLbl="node1" presStyleIdx="1" presStyleCnt="4">
        <dgm:presLayoutVars>
          <dgm:chMax val="0"/>
          <dgm:chPref val="0"/>
          <dgm:bulletEnabled val="1"/>
        </dgm:presLayoutVars>
      </dgm:prSet>
      <dgm:spPr/>
    </dgm:pt>
    <dgm:pt modelId="{582B94CA-71EE-4196-8E0A-0863306C5DF7}" type="pres">
      <dgm:prSet presAssocID="{2073C988-91B9-441F-95F5-67C45D35662F}" presName="wedge3" presStyleLbl="node1" presStyleIdx="2" presStyleCnt="4"/>
      <dgm:spPr/>
    </dgm:pt>
    <dgm:pt modelId="{2D835086-E4EF-4B70-808C-6C294BDDED01}" type="pres">
      <dgm:prSet presAssocID="{2073C988-91B9-441F-95F5-67C45D35662F}" presName="dummy3a" presStyleCnt="0"/>
      <dgm:spPr/>
    </dgm:pt>
    <dgm:pt modelId="{69491EB0-9DBA-41C8-8727-4B861A77BBBD}" type="pres">
      <dgm:prSet presAssocID="{2073C988-91B9-441F-95F5-67C45D35662F}" presName="dummy3b" presStyleCnt="0"/>
      <dgm:spPr/>
    </dgm:pt>
    <dgm:pt modelId="{E4B42059-F6B5-4F62-A40C-3E74E101802F}" type="pres">
      <dgm:prSet presAssocID="{2073C988-91B9-441F-95F5-67C45D35662F}" presName="wedge3Tx" presStyleLbl="node1" presStyleIdx="2" presStyleCnt="4">
        <dgm:presLayoutVars>
          <dgm:chMax val="0"/>
          <dgm:chPref val="0"/>
          <dgm:bulletEnabled val="1"/>
        </dgm:presLayoutVars>
      </dgm:prSet>
      <dgm:spPr/>
    </dgm:pt>
    <dgm:pt modelId="{DBB2A11A-55E0-4638-A2A0-04337959CB4F}" type="pres">
      <dgm:prSet presAssocID="{2073C988-91B9-441F-95F5-67C45D35662F}" presName="wedge4" presStyleLbl="node1" presStyleIdx="3" presStyleCnt="4"/>
      <dgm:spPr/>
    </dgm:pt>
    <dgm:pt modelId="{3DEBB851-A70D-48B8-A7CB-DF2BA87B9969}" type="pres">
      <dgm:prSet presAssocID="{2073C988-91B9-441F-95F5-67C45D35662F}" presName="dummy4a" presStyleCnt="0"/>
      <dgm:spPr/>
    </dgm:pt>
    <dgm:pt modelId="{55BC555A-E804-4F6D-9267-D5B54BE8F20D}" type="pres">
      <dgm:prSet presAssocID="{2073C988-91B9-441F-95F5-67C45D35662F}" presName="dummy4b" presStyleCnt="0"/>
      <dgm:spPr/>
    </dgm:pt>
    <dgm:pt modelId="{F261C2F2-A7D5-4A98-AD84-4A8B825AB344}" type="pres">
      <dgm:prSet presAssocID="{2073C988-91B9-441F-95F5-67C45D35662F}" presName="wedge4Tx" presStyleLbl="node1" presStyleIdx="3" presStyleCnt="4">
        <dgm:presLayoutVars>
          <dgm:chMax val="0"/>
          <dgm:chPref val="0"/>
          <dgm:bulletEnabled val="1"/>
        </dgm:presLayoutVars>
      </dgm:prSet>
      <dgm:spPr/>
    </dgm:pt>
    <dgm:pt modelId="{A09F6A21-F1E1-4C77-B9AD-DB26687D503C}" type="pres">
      <dgm:prSet presAssocID="{E78E723C-E0C5-4576-B8A1-7F5C5DCAC459}" presName="arrowWedge1" presStyleLbl="fgSibTrans2D1" presStyleIdx="0" presStyleCnt="4"/>
      <dgm:spPr/>
    </dgm:pt>
    <dgm:pt modelId="{00825E03-E89D-4A2C-9355-921BFAED6B5E}" type="pres">
      <dgm:prSet presAssocID="{3C0F8074-5DE0-4816-A1A5-9E15BA3E9FD3}" presName="arrowWedge2" presStyleLbl="fgSibTrans2D1" presStyleIdx="1" presStyleCnt="4"/>
      <dgm:spPr/>
    </dgm:pt>
    <dgm:pt modelId="{A8D472D4-8347-48DD-8D40-0C8D7B75A1D3}" type="pres">
      <dgm:prSet presAssocID="{4E9C9A51-C5F1-4909-89EC-B807B1B1E737}" presName="arrowWedge3" presStyleLbl="fgSibTrans2D1" presStyleIdx="2" presStyleCnt="4"/>
      <dgm:spPr/>
    </dgm:pt>
    <dgm:pt modelId="{A54A79BC-1EEB-4791-984C-76F464499775}" type="pres">
      <dgm:prSet presAssocID="{0E7C9AC3-0B45-45BC-8344-813D591B09C7}" presName="arrowWedge4" presStyleLbl="fgSibTrans2D1" presStyleIdx="3" presStyleCnt="4"/>
      <dgm:spPr/>
    </dgm:pt>
  </dgm:ptLst>
  <dgm:cxnLst>
    <dgm:cxn modelId="{CF2F4D01-5707-4F9A-B29B-AA8A83FB1DE1}" type="presOf" srcId="{365A9590-C930-4F8F-8DFC-E9678EDD89EB}" destId="{DBB2A11A-55E0-4638-A2A0-04337959CB4F}" srcOrd="0" destOrd="0" presId="urn:microsoft.com/office/officeart/2005/8/layout/cycle8"/>
    <dgm:cxn modelId="{53014104-B1A2-427C-A209-55C775CEF1AA}" type="presOf" srcId="{365A9590-C930-4F8F-8DFC-E9678EDD89EB}" destId="{F261C2F2-A7D5-4A98-AD84-4A8B825AB344}" srcOrd="1" destOrd="0" presId="urn:microsoft.com/office/officeart/2005/8/layout/cycle8"/>
    <dgm:cxn modelId="{FF98962C-9909-400E-A975-AD444C3E2A92}" type="presOf" srcId="{2073C988-91B9-441F-95F5-67C45D35662F}" destId="{6C4C2211-B7CE-420A-A2FF-43AF2963FF3F}" srcOrd="0" destOrd="0" presId="urn:microsoft.com/office/officeart/2005/8/layout/cycle8"/>
    <dgm:cxn modelId="{01C82734-7927-48B8-A71B-FE8543EDC20B}" srcId="{2073C988-91B9-441F-95F5-67C45D35662F}" destId="{0C109592-3B31-45DE-ACF1-431CA343FF1D}" srcOrd="2" destOrd="0" parTransId="{25C93E80-4AF3-4CFF-B4DD-A3C2F9A3ABCF}" sibTransId="{4E9C9A51-C5F1-4909-89EC-B807B1B1E737}"/>
    <dgm:cxn modelId="{05E14265-B571-4EDC-A4D5-CDCFF3EAD20B}" srcId="{2073C988-91B9-441F-95F5-67C45D35662F}" destId="{B36EFE80-35BD-4B4B-B6B0-8B7BF83B5685}" srcOrd="0" destOrd="0" parTransId="{A763A8EA-5954-480A-A513-DBCB1938CF3E}" sibTransId="{E78E723C-E0C5-4576-B8A1-7F5C5DCAC459}"/>
    <dgm:cxn modelId="{E8412F76-4E49-4855-95EA-B92F63B8768B}" type="presOf" srcId="{98062683-4A47-4DD1-B543-D94A08CD1F88}" destId="{723A256A-F214-406A-9A24-2B16D1F62D2C}" srcOrd="1" destOrd="0" presId="urn:microsoft.com/office/officeart/2005/8/layout/cycle8"/>
    <dgm:cxn modelId="{DB3BFC77-79EC-4D1D-9410-990654EC733D}" srcId="{2073C988-91B9-441F-95F5-67C45D35662F}" destId="{365A9590-C930-4F8F-8DFC-E9678EDD89EB}" srcOrd="3" destOrd="0" parTransId="{85869309-CC93-4ACA-B185-6E9C0AC64A99}" sibTransId="{0E7C9AC3-0B45-45BC-8344-813D591B09C7}"/>
    <dgm:cxn modelId="{95C52590-9665-4CC4-808D-280684F1011B}" type="presOf" srcId="{0C109592-3B31-45DE-ACF1-431CA343FF1D}" destId="{582B94CA-71EE-4196-8E0A-0863306C5DF7}" srcOrd="0" destOrd="0" presId="urn:microsoft.com/office/officeart/2005/8/layout/cycle8"/>
    <dgm:cxn modelId="{96841D9A-5ADF-466F-B2D4-281F44CB446C}" type="presOf" srcId="{0C109592-3B31-45DE-ACF1-431CA343FF1D}" destId="{E4B42059-F6B5-4F62-A40C-3E74E101802F}" srcOrd="1" destOrd="0" presId="urn:microsoft.com/office/officeart/2005/8/layout/cycle8"/>
    <dgm:cxn modelId="{D4049DA8-F71C-4509-9DD5-D373C80E52C3}" type="presOf" srcId="{98062683-4A47-4DD1-B543-D94A08CD1F88}" destId="{6324E73F-AEAB-4EAF-850F-9C4A9D1E8373}" srcOrd="0" destOrd="0" presId="urn:microsoft.com/office/officeart/2005/8/layout/cycle8"/>
    <dgm:cxn modelId="{94223EA9-2952-4100-9E83-25BA7FAF12AE}" srcId="{2073C988-91B9-441F-95F5-67C45D35662F}" destId="{98062683-4A47-4DD1-B543-D94A08CD1F88}" srcOrd="1" destOrd="0" parTransId="{4644A24A-B2F4-4F2A-A5B9-A4FB629D1A9F}" sibTransId="{3C0F8074-5DE0-4816-A1A5-9E15BA3E9FD3}"/>
    <dgm:cxn modelId="{596FD4B0-0ADB-435A-BCAC-97DED844BFBA}" type="presOf" srcId="{B36EFE80-35BD-4B4B-B6B0-8B7BF83B5685}" destId="{610F67E1-BD0A-4A9B-AA6B-AC5717AC7305}" srcOrd="1" destOrd="0" presId="urn:microsoft.com/office/officeart/2005/8/layout/cycle8"/>
    <dgm:cxn modelId="{5DE4A8BB-7040-4B89-930C-AB20878F14A4}" type="presOf" srcId="{B36EFE80-35BD-4B4B-B6B0-8B7BF83B5685}" destId="{5BCAABCC-4CE9-4ED9-9A12-8A4204A7A53B}" srcOrd="0" destOrd="0" presId="urn:microsoft.com/office/officeart/2005/8/layout/cycle8"/>
    <dgm:cxn modelId="{C6E6E82F-05D4-48B0-8C97-7E68CE47D0AB}" type="presParOf" srcId="{6C4C2211-B7CE-420A-A2FF-43AF2963FF3F}" destId="{5BCAABCC-4CE9-4ED9-9A12-8A4204A7A53B}" srcOrd="0" destOrd="0" presId="urn:microsoft.com/office/officeart/2005/8/layout/cycle8"/>
    <dgm:cxn modelId="{D923DB0F-417C-475C-9C5B-ADAD61989665}" type="presParOf" srcId="{6C4C2211-B7CE-420A-A2FF-43AF2963FF3F}" destId="{705FDC16-F40D-4D86-AC36-29DB0E5649C0}" srcOrd="1" destOrd="0" presId="urn:microsoft.com/office/officeart/2005/8/layout/cycle8"/>
    <dgm:cxn modelId="{DDE51724-1646-40F3-933F-4395B3EB9D5E}" type="presParOf" srcId="{6C4C2211-B7CE-420A-A2FF-43AF2963FF3F}" destId="{7307EBDA-A2BD-426E-BA79-262C66E44F12}" srcOrd="2" destOrd="0" presId="urn:microsoft.com/office/officeart/2005/8/layout/cycle8"/>
    <dgm:cxn modelId="{29E95BA2-60C5-4498-A0FC-62D404740DA9}" type="presParOf" srcId="{6C4C2211-B7CE-420A-A2FF-43AF2963FF3F}" destId="{610F67E1-BD0A-4A9B-AA6B-AC5717AC7305}" srcOrd="3" destOrd="0" presId="urn:microsoft.com/office/officeart/2005/8/layout/cycle8"/>
    <dgm:cxn modelId="{E4CEABD3-F9A3-45CB-98AD-62665666C5BB}" type="presParOf" srcId="{6C4C2211-B7CE-420A-A2FF-43AF2963FF3F}" destId="{6324E73F-AEAB-4EAF-850F-9C4A9D1E8373}" srcOrd="4" destOrd="0" presId="urn:microsoft.com/office/officeart/2005/8/layout/cycle8"/>
    <dgm:cxn modelId="{870655AE-3BDC-4DA6-B714-CD8C5201614F}" type="presParOf" srcId="{6C4C2211-B7CE-420A-A2FF-43AF2963FF3F}" destId="{127A5992-D9FA-4DC3-A58B-FA0815CB2A94}" srcOrd="5" destOrd="0" presId="urn:microsoft.com/office/officeart/2005/8/layout/cycle8"/>
    <dgm:cxn modelId="{F4F0A12A-4F23-40B5-A53F-1A49773448F8}" type="presParOf" srcId="{6C4C2211-B7CE-420A-A2FF-43AF2963FF3F}" destId="{6C2927C1-A83E-4CEB-A14D-80939F41D61C}" srcOrd="6" destOrd="0" presId="urn:microsoft.com/office/officeart/2005/8/layout/cycle8"/>
    <dgm:cxn modelId="{A5B1FC65-2B0A-4EB2-B5BA-15FF9287C94A}" type="presParOf" srcId="{6C4C2211-B7CE-420A-A2FF-43AF2963FF3F}" destId="{723A256A-F214-406A-9A24-2B16D1F62D2C}" srcOrd="7" destOrd="0" presId="urn:microsoft.com/office/officeart/2005/8/layout/cycle8"/>
    <dgm:cxn modelId="{A5B9B433-6F40-4B74-AD73-C8A8F37F0993}" type="presParOf" srcId="{6C4C2211-B7CE-420A-A2FF-43AF2963FF3F}" destId="{582B94CA-71EE-4196-8E0A-0863306C5DF7}" srcOrd="8" destOrd="0" presId="urn:microsoft.com/office/officeart/2005/8/layout/cycle8"/>
    <dgm:cxn modelId="{BE483F6B-2B05-4EC5-A330-692ACEA3C9F8}" type="presParOf" srcId="{6C4C2211-B7CE-420A-A2FF-43AF2963FF3F}" destId="{2D835086-E4EF-4B70-808C-6C294BDDED01}" srcOrd="9" destOrd="0" presId="urn:microsoft.com/office/officeart/2005/8/layout/cycle8"/>
    <dgm:cxn modelId="{65496B75-14C9-4A6D-A360-EE468866E5B1}" type="presParOf" srcId="{6C4C2211-B7CE-420A-A2FF-43AF2963FF3F}" destId="{69491EB0-9DBA-41C8-8727-4B861A77BBBD}" srcOrd="10" destOrd="0" presId="urn:microsoft.com/office/officeart/2005/8/layout/cycle8"/>
    <dgm:cxn modelId="{D72A0E4F-CB91-46BE-AA05-B14D13206DAD}" type="presParOf" srcId="{6C4C2211-B7CE-420A-A2FF-43AF2963FF3F}" destId="{E4B42059-F6B5-4F62-A40C-3E74E101802F}" srcOrd="11" destOrd="0" presId="urn:microsoft.com/office/officeart/2005/8/layout/cycle8"/>
    <dgm:cxn modelId="{D5C5DA6F-3D1A-45D9-B2B2-352AD1A5C9AB}" type="presParOf" srcId="{6C4C2211-B7CE-420A-A2FF-43AF2963FF3F}" destId="{DBB2A11A-55E0-4638-A2A0-04337959CB4F}" srcOrd="12" destOrd="0" presId="urn:microsoft.com/office/officeart/2005/8/layout/cycle8"/>
    <dgm:cxn modelId="{99F9D378-C76A-4D66-98FD-C19B950AC7CE}" type="presParOf" srcId="{6C4C2211-B7CE-420A-A2FF-43AF2963FF3F}" destId="{3DEBB851-A70D-48B8-A7CB-DF2BA87B9969}" srcOrd="13" destOrd="0" presId="urn:microsoft.com/office/officeart/2005/8/layout/cycle8"/>
    <dgm:cxn modelId="{239534F6-5597-48F4-B97A-94F73DD07A95}" type="presParOf" srcId="{6C4C2211-B7CE-420A-A2FF-43AF2963FF3F}" destId="{55BC555A-E804-4F6D-9267-D5B54BE8F20D}" srcOrd="14" destOrd="0" presId="urn:microsoft.com/office/officeart/2005/8/layout/cycle8"/>
    <dgm:cxn modelId="{1528725D-BC9C-4E70-814B-2CB03F8B7437}" type="presParOf" srcId="{6C4C2211-B7CE-420A-A2FF-43AF2963FF3F}" destId="{F261C2F2-A7D5-4A98-AD84-4A8B825AB344}" srcOrd="15" destOrd="0" presId="urn:microsoft.com/office/officeart/2005/8/layout/cycle8"/>
    <dgm:cxn modelId="{120DE1B8-DD8D-41AF-A5A7-FF23A1455ECC}" type="presParOf" srcId="{6C4C2211-B7CE-420A-A2FF-43AF2963FF3F}" destId="{A09F6A21-F1E1-4C77-B9AD-DB26687D503C}" srcOrd="16" destOrd="0" presId="urn:microsoft.com/office/officeart/2005/8/layout/cycle8"/>
    <dgm:cxn modelId="{96AAFBD7-04C6-40CD-9152-E9022392970B}" type="presParOf" srcId="{6C4C2211-B7CE-420A-A2FF-43AF2963FF3F}" destId="{00825E03-E89D-4A2C-9355-921BFAED6B5E}" srcOrd="17" destOrd="0" presId="urn:microsoft.com/office/officeart/2005/8/layout/cycle8"/>
    <dgm:cxn modelId="{08D57344-8953-47DC-9649-F601B6F6CAAA}" type="presParOf" srcId="{6C4C2211-B7CE-420A-A2FF-43AF2963FF3F}" destId="{A8D472D4-8347-48DD-8D40-0C8D7B75A1D3}" srcOrd="18" destOrd="0" presId="urn:microsoft.com/office/officeart/2005/8/layout/cycle8"/>
    <dgm:cxn modelId="{4FD65899-DD3D-4891-92C0-96103CF07BB9}" type="presParOf" srcId="{6C4C2211-B7CE-420A-A2FF-43AF2963FF3F}" destId="{A54A79BC-1EEB-4791-984C-76F464499775}"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CAABCC-4CE9-4ED9-9A12-8A4204A7A53B}">
      <dsp:nvSpPr>
        <dsp:cNvPr id="0" name=""/>
        <dsp:cNvSpPr/>
      </dsp:nvSpPr>
      <dsp:spPr>
        <a:xfrm>
          <a:off x="1846563" y="339090"/>
          <a:ext cx="4551680" cy="4551680"/>
        </a:xfrm>
        <a:prstGeom prst="pie">
          <a:avLst>
            <a:gd name="adj1" fmla="val 162000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fi-FI" sz="6500" kern="1200" dirty="0"/>
        </a:p>
      </dsp:txBody>
      <dsp:txXfrm>
        <a:off x="4262746" y="1282480"/>
        <a:ext cx="1679786" cy="1246293"/>
      </dsp:txXfrm>
    </dsp:sp>
    <dsp:sp modelId="{6324E73F-AEAB-4EAF-850F-9C4A9D1E8373}">
      <dsp:nvSpPr>
        <dsp:cNvPr id="0" name=""/>
        <dsp:cNvSpPr/>
      </dsp:nvSpPr>
      <dsp:spPr>
        <a:xfrm>
          <a:off x="1846563" y="491896"/>
          <a:ext cx="4551680" cy="4551680"/>
        </a:xfrm>
        <a:prstGeom prst="pie">
          <a:avLst>
            <a:gd name="adj1" fmla="val 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fi-FI" sz="6500" kern="1200" dirty="0"/>
        </a:p>
      </dsp:txBody>
      <dsp:txXfrm>
        <a:off x="4262746" y="2853893"/>
        <a:ext cx="1679786" cy="1246293"/>
      </dsp:txXfrm>
    </dsp:sp>
    <dsp:sp modelId="{582B94CA-71EE-4196-8E0A-0863306C5DF7}">
      <dsp:nvSpPr>
        <dsp:cNvPr id="0" name=""/>
        <dsp:cNvSpPr/>
      </dsp:nvSpPr>
      <dsp:spPr>
        <a:xfrm>
          <a:off x="1693756" y="491896"/>
          <a:ext cx="4551680" cy="4551680"/>
        </a:xfrm>
        <a:prstGeom prst="pie">
          <a:avLst>
            <a:gd name="adj1" fmla="val 5400000"/>
            <a:gd name="adj2" fmla="val 10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fi-FI" sz="6500" kern="1200" dirty="0"/>
        </a:p>
      </dsp:txBody>
      <dsp:txXfrm>
        <a:off x="2149466" y="2853893"/>
        <a:ext cx="1679786" cy="1246293"/>
      </dsp:txXfrm>
    </dsp:sp>
    <dsp:sp modelId="{DBB2A11A-55E0-4638-A2A0-04337959CB4F}">
      <dsp:nvSpPr>
        <dsp:cNvPr id="0" name=""/>
        <dsp:cNvSpPr/>
      </dsp:nvSpPr>
      <dsp:spPr>
        <a:xfrm>
          <a:off x="1693756" y="339090"/>
          <a:ext cx="4551680" cy="4551680"/>
        </a:xfrm>
        <a:prstGeom prst="pie">
          <a:avLst>
            <a:gd name="adj1" fmla="val 108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fi-FI" sz="6500" kern="1200" dirty="0"/>
        </a:p>
      </dsp:txBody>
      <dsp:txXfrm>
        <a:off x="2149466" y="1282480"/>
        <a:ext cx="1679786" cy="1246293"/>
      </dsp:txXfrm>
    </dsp:sp>
    <dsp:sp modelId="{A09F6A21-F1E1-4C77-B9AD-DB26687D503C}">
      <dsp:nvSpPr>
        <dsp:cNvPr id="0" name=""/>
        <dsp:cNvSpPr/>
      </dsp:nvSpPr>
      <dsp:spPr>
        <a:xfrm>
          <a:off x="1564792" y="57319"/>
          <a:ext cx="5115221" cy="5115221"/>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825E03-E89D-4A2C-9355-921BFAED6B5E}">
      <dsp:nvSpPr>
        <dsp:cNvPr id="0" name=""/>
        <dsp:cNvSpPr/>
      </dsp:nvSpPr>
      <dsp:spPr>
        <a:xfrm>
          <a:off x="1564792" y="210125"/>
          <a:ext cx="5115221" cy="5115221"/>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D472D4-8347-48DD-8D40-0C8D7B75A1D3}">
      <dsp:nvSpPr>
        <dsp:cNvPr id="0" name=""/>
        <dsp:cNvSpPr/>
      </dsp:nvSpPr>
      <dsp:spPr>
        <a:xfrm>
          <a:off x="1411985" y="210125"/>
          <a:ext cx="5115221" cy="5115221"/>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4A79BC-1EEB-4791-984C-76F464499775}">
      <dsp:nvSpPr>
        <dsp:cNvPr id="0" name=""/>
        <dsp:cNvSpPr/>
      </dsp:nvSpPr>
      <dsp:spPr>
        <a:xfrm>
          <a:off x="1411985" y="57319"/>
          <a:ext cx="5115221" cy="5115221"/>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2D26AF-39D2-47B1-8750-5C1CDB49A206}" type="datetimeFigureOut">
              <a:rPr lang="fi-FI" smtClean="0"/>
              <a:t>12.3.2025</a:t>
            </a:fld>
            <a:endParaRPr lang="fi-FI"/>
          </a:p>
        </p:txBody>
      </p:sp>
      <p:sp>
        <p:nvSpPr>
          <p:cNvPr id="4" name="Alatunnisteen paikkamerk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A507D14-9F0D-4092-BA8A-7E1ABA06F4C5}" type="slidenum">
              <a:rPr lang="fi-FI" smtClean="0"/>
              <a:t>‹#›</a:t>
            </a:fld>
            <a:endParaRPr lang="fi-FI"/>
          </a:p>
        </p:txBody>
      </p:sp>
    </p:spTree>
    <p:extLst>
      <p:ext uri="{BB962C8B-B14F-4D97-AF65-F5344CB8AC3E}">
        <p14:creationId xmlns:p14="http://schemas.microsoft.com/office/powerpoint/2010/main" val="1835543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8142AE-A9BF-40F2-8765-E79620F47130}" type="datetimeFigureOut">
              <a:rPr lang="fi-FI" smtClean="0"/>
              <a:t>12.3.2025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04A9FA-1827-4BF9-A36E-89BF477C5A17}" type="slidenum">
              <a:rPr lang="fi-FI" smtClean="0"/>
              <a:t>‹#›</a:t>
            </a:fld>
            <a:endParaRPr lang="fi-FI"/>
          </a:p>
        </p:txBody>
      </p:sp>
    </p:spTree>
    <p:extLst>
      <p:ext uri="{BB962C8B-B14F-4D97-AF65-F5344CB8AC3E}">
        <p14:creationId xmlns:p14="http://schemas.microsoft.com/office/powerpoint/2010/main" val="4275558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6" name="Kuva 5"/>
          <p:cNvPicPr>
            <a:picLocks noChangeAspect="1"/>
          </p:cNvPicPr>
          <p:nvPr userDrawn="1"/>
        </p:nvPicPr>
        <p:blipFill rotWithShape="1">
          <a:blip r:embed="rId2" cstate="screen">
            <a:extLst>
              <a:ext uri="{28A0092B-C50C-407E-A947-70E740481C1C}">
                <a14:useLocalDpi xmlns:a14="http://schemas.microsoft.com/office/drawing/2010/main"/>
              </a:ext>
            </a:extLst>
          </a:blip>
          <a:srcRect t="12499" b="12449"/>
          <a:stretch/>
        </p:blipFill>
        <p:spPr>
          <a:xfrm>
            <a:off x="0" y="1"/>
            <a:ext cx="12192000" cy="6857999"/>
          </a:xfrm>
          <a:prstGeom prst="rect">
            <a:avLst/>
          </a:prstGeom>
        </p:spPr>
      </p:pic>
      <p:sp>
        <p:nvSpPr>
          <p:cNvPr id="10" name="Suorakulmio 9"/>
          <p:cNvSpPr/>
          <p:nvPr userDrawn="1"/>
        </p:nvSpPr>
        <p:spPr>
          <a:xfrm>
            <a:off x="2480909" y="0"/>
            <a:ext cx="721473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Suorakulmio 6"/>
          <p:cNvSpPr/>
          <p:nvPr userDrawn="1"/>
        </p:nvSpPr>
        <p:spPr>
          <a:xfrm>
            <a:off x="0" y="0"/>
            <a:ext cx="12192000" cy="6858000"/>
          </a:xfrm>
          <a:prstGeom prst="rect">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2644284" y="3819134"/>
            <a:ext cx="6902786" cy="1499841"/>
          </a:xfrm>
        </p:spPr>
        <p:txBody>
          <a:bodyPr anchor="t">
            <a:normAutofit/>
          </a:bodyPr>
          <a:lstStyle>
            <a:lvl1pPr algn="ctr">
              <a:defRPr sz="4800">
                <a:latin typeface="Segoe UI" panose="020B0502040204020203" pitchFamily="34" charset="0"/>
                <a:cs typeface="Segoe UI" panose="020B0502040204020203" pitchFamily="34" charset="0"/>
              </a:defRPr>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2644284" y="5432552"/>
            <a:ext cx="6902786" cy="437290"/>
          </a:xfrm>
        </p:spPr>
        <p:txBody>
          <a:bodyPr>
            <a:normAutofit/>
          </a:bodyPr>
          <a:lstStyle>
            <a:lvl1pPr marL="0" indent="0" algn="ctr">
              <a:buNone/>
              <a:defRPr sz="2400">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fi-FI" dirty="0"/>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38309" y="558442"/>
            <a:ext cx="3115380" cy="2155604"/>
          </a:xfrm>
          <a:prstGeom prst="rect">
            <a:avLst/>
          </a:prstGeom>
        </p:spPr>
      </p:pic>
    </p:spTree>
    <p:extLst>
      <p:ext uri="{BB962C8B-B14F-4D97-AF65-F5344CB8AC3E}">
        <p14:creationId xmlns:p14="http://schemas.microsoft.com/office/powerpoint/2010/main" val="315159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opetusdia">
    <p:bg>
      <p:bgPr>
        <a:solidFill>
          <a:schemeClr val="bg1"/>
        </a:solidFill>
        <a:effectLst/>
      </p:bgPr>
    </p:bg>
    <p:spTree>
      <p:nvGrpSpPr>
        <p:cNvPr id="1" name=""/>
        <p:cNvGrpSpPr/>
        <p:nvPr/>
      </p:nvGrpSpPr>
      <p:grpSpPr>
        <a:xfrm>
          <a:off x="0" y="0"/>
          <a:ext cx="0" cy="0"/>
          <a:chOff x="0" y="0"/>
          <a:chExt cx="0" cy="0"/>
        </a:xfrm>
      </p:grpSpPr>
      <p:pic>
        <p:nvPicPr>
          <p:cNvPr id="2" name="Kuva 1"/>
          <p:cNvPicPr>
            <a:picLocks noChangeAspect="1"/>
          </p:cNvPicPr>
          <p:nvPr userDrawn="1"/>
        </p:nvPicPr>
        <p:blipFill rotWithShape="1">
          <a:blip r:embed="rId2" cstate="screen">
            <a:extLst>
              <a:ext uri="{28A0092B-C50C-407E-A947-70E740481C1C}">
                <a14:useLocalDpi xmlns:a14="http://schemas.microsoft.com/office/drawing/2010/main"/>
              </a:ext>
            </a:extLst>
          </a:blip>
          <a:srcRect t="7665" b="7723"/>
          <a:stretch/>
        </p:blipFill>
        <p:spPr>
          <a:xfrm>
            <a:off x="0" y="-9236"/>
            <a:ext cx="12192000" cy="6867236"/>
          </a:xfrm>
          <a:prstGeom prst="rect">
            <a:avLst/>
          </a:prstGeom>
        </p:spPr>
      </p:pic>
      <p:sp>
        <p:nvSpPr>
          <p:cNvPr id="3" name="Suorakulmio 2"/>
          <p:cNvSpPr/>
          <p:nvPr userDrawn="1"/>
        </p:nvSpPr>
        <p:spPr>
          <a:xfrm>
            <a:off x="0" y="-9236"/>
            <a:ext cx="12192000" cy="6867236"/>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6" name="Kuva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10" name="Tekstin paikkamerkki 9"/>
          <p:cNvSpPr>
            <a:spLocks noGrp="1"/>
          </p:cNvSpPr>
          <p:nvPr>
            <p:ph type="body" sz="quarter" idx="13"/>
          </p:nvPr>
        </p:nvSpPr>
        <p:spPr>
          <a:xfrm>
            <a:off x="824247" y="2058976"/>
            <a:ext cx="10556384" cy="2740047"/>
          </a:xfrm>
        </p:spPr>
        <p:txBody>
          <a:bodyPr anchor="ctr">
            <a:normAutofit/>
          </a:bodyPr>
          <a:lstStyle>
            <a:lvl1pPr marL="0" indent="0">
              <a:buNone/>
              <a:defRPr sz="2400">
                <a:solidFill>
                  <a:schemeClr val="bg1"/>
                </a:solidFill>
              </a:defRPr>
            </a:lvl1pPr>
          </a:lstStyle>
          <a:p>
            <a:pPr lvl="0"/>
            <a:endParaRPr lang="fi-FI" dirty="0"/>
          </a:p>
        </p:txBody>
      </p:sp>
      <p:sp>
        <p:nvSpPr>
          <p:cNvPr id="5"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sp>
        <p:nvSpPr>
          <p:cNvPr id="8"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Tree>
    <p:extLst>
      <p:ext uri="{BB962C8B-B14F-4D97-AF65-F5344CB8AC3E}">
        <p14:creationId xmlns:p14="http://schemas.microsoft.com/office/powerpoint/2010/main" val="2646056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opetusdia (2)">
    <p:bg>
      <p:bgPr>
        <a:solidFill>
          <a:schemeClr val="bg1"/>
        </a:solidFill>
        <a:effectLst/>
      </p:bgPr>
    </p:bg>
    <p:spTree>
      <p:nvGrpSpPr>
        <p:cNvPr id="1" name=""/>
        <p:cNvGrpSpPr/>
        <p:nvPr/>
      </p:nvGrpSpPr>
      <p:grpSpPr>
        <a:xfrm>
          <a:off x="0" y="0"/>
          <a:ext cx="0" cy="0"/>
          <a:chOff x="0" y="0"/>
          <a:chExt cx="0" cy="0"/>
        </a:xfrm>
      </p:grpSpPr>
      <p:pic>
        <p:nvPicPr>
          <p:cNvPr id="2" name="Kuva 1"/>
          <p:cNvPicPr>
            <a:picLocks noChangeAspect="1"/>
          </p:cNvPicPr>
          <p:nvPr userDrawn="1"/>
        </p:nvPicPr>
        <p:blipFill rotWithShape="1">
          <a:blip r:embed="rId2" cstate="screen">
            <a:extLst>
              <a:ext uri="{28A0092B-C50C-407E-A947-70E740481C1C}">
                <a14:useLocalDpi xmlns:a14="http://schemas.microsoft.com/office/drawing/2010/main"/>
              </a:ext>
            </a:extLst>
          </a:blip>
          <a:srcRect t="10342" b="4648"/>
          <a:stretch/>
        </p:blipFill>
        <p:spPr>
          <a:xfrm>
            <a:off x="0" y="-27710"/>
            <a:ext cx="12192000" cy="6908801"/>
          </a:xfrm>
          <a:prstGeom prst="rect">
            <a:avLst/>
          </a:prstGeom>
        </p:spPr>
      </p:pic>
      <p:pic>
        <p:nvPicPr>
          <p:cNvPr id="7" name="Kuva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8" name="Tekstin paikkamerkki 9"/>
          <p:cNvSpPr>
            <a:spLocks noGrp="1"/>
          </p:cNvSpPr>
          <p:nvPr>
            <p:ph type="body" sz="quarter" idx="13"/>
          </p:nvPr>
        </p:nvSpPr>
        <p:spPr>
          <a:xfrm>
            <a:off x="824247" y="2058976"/>
            <a:ext cx="10556384" cy="2740047"/>
          </a:xfrm>
        </p:spPr>
        <p:txBody>
          <a:bodyPr anchor="ctr">
            <a:normAutofit/>
          </a:bodyPr>
          <a:lstStyle>
            <a:lvl1pPr marL="0" indent="0">
              <a:buNone/>
              <a:defRPr sz="2400">
                <a:solidFill>
                  <a:schemeClr val="tx1"/>
                </a:solidFill>
              </a:defRPr>
            </a:lvl1pPr>
          </a:lstStyle>
          <a:p>
            <a:pPr lvl="0"/>
            <a:endParaRPr lang="fi-FI" dirty="0"/>
          </a:p>
        </p:txBody>
      </p:sp>
      <p:sp>
        <p:nvSpPr>
          <p:cNvPr id="5"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sp>
        <p:nvSpPr>
          <p:cNvPr id="9"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Tree>
    <p:extLst>
      <p:ext uri="{BB962C8B-B14F-4D97-AF65-F5344CB8AC3E}">
        <p14:creationId xmlns:p14="http://schemas.microsoft.com/office/powerpoint/2010/main" val="2924087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D25831"/>
                </a:solidFill>
              </a:defRPr>
            </a:lvl1p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idx="1"/>
          </p:nvPr>
        </p:nvSpPr>
        <p:spPr>
          <a:xfrm>
            <a:off x="838200" y="1825625"/>
            <a:ext cx="10515600" cy="3712290"/>
          </a:xfrm>
        </p:spPr>
        <p:txBody>
          <a:bodyPr>
            <a:normAutofit/>
          </a:bodyPr>
          <a:lstStyle>
            <a:lvl1pPr marL="273050" indent="-273050">
              <a:buSzPct val="85000"/>
              <a:defRPr sz="2400"/>
            </a:lvl1pPr>
            <a:lvl2pPr marL="627063" indent="-354013">
              <a:buFont typeface="Calibri" panose="020F0502020204030204" pitchFamily="34" charset="0"/>
              <a:buChar char="−"/>
              <a:defRPr sz="2400"/>
            </a:lvl2pPr>
            <a:lvl3pPr marL="982663" indent="-355600">
              <a:buFont typeface="Calibri" panose="020F0502020204030204" pitchFamily="34" charset="0"/>
              <a:buChar char="»"/>
              <a:defRPr sz="2400"/>
            </a:lvl3pPr>
            <a:lvl4pPr>
              <a:buSzPct val="85000"/>
              <a:defRPr sz="2400"/>
            </a:lvl4pPr>
            <a:lvl5pPr>
              <a:buSzPct val="85000"/>
              <a:defRPr sz="2400"/>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pic>
        <p:nvPicPr>
          <p:cNvPr id="7" name="Kuv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9"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Tree>
    <p:extLst>
      <p:ext uri="{BB962C8B-B14F-4D97-AF65-F5344CB8AC3E}">
        <p14:creationId xmlns:p14="http://schemas.microsoft.com/office/powerpoint/2010/main" val="1645443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tsikko ja sisältö (2)">
    <p:bg>
      <p:bgPr>
        <a:solidFill>
          <a:schemeClr val="bg1"/>
        </a:solidFill>
        <a:effectLst/>
      </p:bgPr>
    </p:bg>
    <p:spTree>
      <p:nvGrpSpPr>
        <p:cNvPr id="1" name=""/>
        <p:cNvGrpSpPr/>
        <p:nvPr/>
      </p:nvGrpSpPr>
      <p:grpSpPr>
        <a:xfrm>
          <a:off x="0" y="0"/>
          <a:ext cx="0" cy="0"/>
          <a:chOff x="0" y="0"/>
          <a:chExt cx="0" cy="0"/>
        </a:xfrm>
      </p:grpSpPr>
      <p:pic>
        <p:nvPicPr>
          <p:cNvPr id="4" name="Kuva 3"/>
          <p:cNvPicPr>
            <a:picLocks noChangeAspect="1"/>
          </p:cNvPicPr>
          <p:nvPr userDrawn="1"/>
        </p:nvPicPr>
        <p:blipFill rotWithShape="1">
          <a:blip r:embed="rId2" cstate="screen">
            <a:extLst>
              <a:ext uri="{28A0092B-C50C-407E-A947-70E740481C1C}">
                <a14:useLocalDpi xmlns:a14="http://schemas.microsoft.com/office/drawing/2010/main"/>
              </a:ext>
            </a:extLst>
          </a:blip>
          <a:srcRect t="23048" b="39553"/>
          <a:stretch/>
        </p:blipFill>
        <p:spPr>
          <a:xfrm>
            <a:off x="0" y="1"/>
            <a:ext cx="12192000" cy="6858000"/>
          </a:xfrm>
          <a:prstGeom prst="rect">
            <a:avLst/>
          </a:prstGeom>
        </p:spPr>
      </p:pic>
      <p:sp>
        <p:nvSpPr>
          <p:cNvPr id="5" name="Suorakulmio 4"/>
          <p:cNvSpPr/>
          <p:nvPr userDrawn="1"/>
        </p:nvSpPr>
        <p:spPr>
          <a:xfrm>
            <a:off x="0" y="0"/>
            <a:ext cx="12192000" cy="6858000"/>
          </a:xfrm>
          <a:prstGeom prst="rect">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title"/>
          </p:nvPr>
        </p:nvSpPr>
        <p:spPr/>
        <p:txBody>
          <a:bodyPr/>
          <a:lstStyle>
            <a:lvl1pPr>
              <a:defRPr>
                <a:solidFill>
                  <a:srgbClr val="D25831"/>
                </a:solidFill>
              </a:defRPr>
            </a:lvl1pPr>
          </a:lstStyle>
          <a:p>
            <a:r>
              <a:rPr lang="fi-FI" dirty="0"/>
              <a:t>Muokkaa </a:t>
            </a:r>
            <a:r>
              <a:rPr lang="fi-FI" dirty="0" err="1"/>
              <a:t>perustyyl</a:t>
            </a:r>
            <a:r>
              <a:rPr lang="fi-FI" dirty="0"/>
              <a:t>. </a:t>
            </a:r>
            <a:r>
              <a:rPr lang="fi-FI" dirty="0" err="1"/>
              <a:t>napsautt</a:t>
            </a:r>
            <a:r>
              <a:rPr lang="fi-FI" dirty="0"/>
              <a:t>.</a:t>
            </a:r>
          </a:p>
        </p:txBody>
      </p:sp>
      <p:pic>
        <p:nvPicPr>
          <p:cNvPr id="7" name="Kuva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8"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sp>
        <p:nvSpPr>
          <p:cNvPr id="9"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
        <p:nvSpPr>
          <p:cNvPr id="11" name="Sisällön paikkamerkki 2"/>
          <p:cNvSpPr>
            <a:spLocks noGrp="1"/>
          </p:cNvSpPr>
          <p:nvPr>
            <p:ph idx="1"/>
          </p:nvPr>
        </p:nvSpPr>
        <p:spPr>
          <a:xfrm>
            <a:off x="838200" y="1825625"/>
            <a:ext cx="10515600" cy="3712290"/>
          </a:xfrm>
        </p:spPr>
        <p:txBody>
          <a:bodyPr>
            <a:normAutofit/>
          </a:bodyPr>
          <a:lstStyle>
            <a:lvl1pPr marL="273050" indent="-273050">
              <a:buSzPct val="85000"/>
              <a:defRPr sz="2400"/>
            </a:lvl1pPr>
            <a:lvl2pPr marL="627063" indent="-354013">
              <a:buFont typeface="Calibri" panose="020F0502020204030204" pitchFamily="34" charset="0"/>
              <a:buChar char="−"/>
              <a:defRPr sz="2400"/>
            </a:lvl2pPr>
            <a:lvl3pPr marL="982663" indent="-355600">
              <a:buFont typeface="Calibri" panose="020F0502020204030204" pitchFamily="34" charset="0"/>
              <a:buChar char="»"/>
              <a:defRPr sz="2400"/>
            </a:lvl3pPr>
            <a:lvl4pPr>
              <a:buSzPct val="85000"/>
              <a:defRPr sz="2400"/>
            </a:lvl4pPr>
            <a:lvl5pPr>
              <a:buSzPct val="85000"/>
              <a:defRPr sz="2400"/>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4080978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uva ja teksti">
    <p:spTree>
      <p:nvGrpSpPr>
        <p:cNvPr id="1" name=""/>
        <p:cNvGrpSpPr/>
        <p:nvPr/>
      </p:nvGrpSpPr>
      <p:grpSpPr>
        <a:xfrm>
          <a:off x="0" y="0"/>
          <a:ext cx="0" cy="0"/>
          <a:chOff x="0" y="0"/>
          <a:chExt cx="0" cy="0"/>
        </a:xfrm>
      </p:grpSpPr>
      <p:sp>
        <p:nvSpPr>
          <p:cNvPr id="11" name="Sisällön paikkamerkki 2"/>
          <p:cNvSpPr>
            <a:spLocks noGrp="1"/>
          </p:cNvSpPr>
          <p:nvPr>
            <p:ph idx="1"/>
          </p:nvPr>
        </p:nvSpPr>
        <p:spPr>
          <a:xfrm>
            <a:off x="838200" y="2604501"/>
            <a:ext cx="4957293" cy="2952914"/>
          </a:xfrm>
        </p:spPr>
        <p:txBody>
          <a:bodyPr>
            <a:normAutofit/>
          </a:bodyPr>
          <a:lstStyle>
            <a:lvl1pPr marL="273050" indent="-273050">
              <a:buSzPct val="85000"/>
              <a:defRPr sz="2400"/>
            </a:lvl1pPr>
            <a:lvl2pPr marL="627063" indent="-354013">
              <a:buFont typeface="Calibri" panose="020F0502020204030204" pitchFamily="34" charset="0"/>
              <a:buChar char="−"/>
              <a:defRPr sz="2400"/>
            </a:lvl2pPr>
            <a:lvl3pPr marL="982663" indent="-355600">
              <a:buFont typeface="Calibri" panose="020F0502020204030204" pitchFamily="34" charset="0"/>
              <a:buChar char="»"/>
              <a:defRPr sz="2400"/>
            </a:lvl3pPr>
            <a:lvl4pPr>
              <a:buSzPct val="85000"/>
              <a:defRPr sz="2400"/>
            </a:lvl4pPr>
            <a:lvl5pPr>
              <a:buSzPct val="85000"/>
              <a:defRPr sz="2400"/>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9" name="Kuvan paikkamerkki 8"/>
          <p:cNvSpPr>
            <a:spLocks noGrp="1"/>
          </p:cNvSpPr>
          <p:nvPr>
            <p:ph type="pic" sz="quarter" idx="13"/>
          </p:nvPr>
        </p:nvSpPr>
        <p:spPr>
          <a:xfrm>
            <a:off x="6091706" y="0"/>
            <a:ext cx="6100294" cy="6858000"/>
          </a:xfrm>
        </p:spPr>
        <p:txBody>
          <a:bodyPr>
            <a:normAutofit/>
          </a:bodyPr>
          <a:lstStyle>
            <a:lvl1pPr marL="0" indent="0">
              <a:buNone/>
              <a:defRPr sz="2400"/>
            </a:lvl1pPr>
          </a:lstStyle>
          <a:p>
            <a:endParaRPr lang="fi-FI" dirty="0"/>
          </a:p>
        </p:txBody>
      </p:sp>
      <p:sp>
        <p:nvSpPr>
          <p:cNvPr id="2" name="Otsikko 1"/>
          <p:cNvSpPr>
            <a:spLocks noGrp="1"/>
          </p:cNvSpPr>
          <p:nvPr>
            <p:ph type="title"/>
          </p:nvPr>
        </p:nvSpPr>
        <p:spPr>
          <a:xfrm>
            <a:off x="838200" y="682580"/>
            <a:ext cx="4957293" cy="1378040"/>
          </a:xfrm>
        </p:spPr>
        <p:txBody>
          <a:bodyPr anchor="t"/>
          <a:lstStyle>
            <a:lvl1pPr>
              <a:defRPr>
                <a:solidFill>
                  <a:srgbClr val="D25831"/>
                </a:solidFill>
              </a:defRPr>
            </a:lvl1pPr>
          </a:lstStyle>
          <a:p>
            <a:r>
              <a:rPr lang="fi-FI" dirty="0"/>
              <a:t>Muokkaa </a:t>
            </a:r>
            <a:r>
              <a:rPr lang="fi-FI" dirty="0" err="1"/>
              <a:t>perustyyl</a:t>
            </a:r>
            <a:r>
              <a:rPr lang="fi-FI" dirty="0"/>
              <a:t>. </a:t>
            </a:r>
            <a:r>
              <a:rPr lang="fi-FI" dirty="0" err="1"/>
              <a:t>napsautt</a:t>
            </a:r>
            <a:r>
              <a:rPr lang="fi-FI" dirty="0"/>
              <a:t>.</a:t>
            </a:r>
          </a:p>
        </p:txBody>
      </p:sp>
      <p:pic>
        <p:nvPicPr>
          <p:cNvPr id="6" name="Kuva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8"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sp>
        <p:nvSpPr>
          <p:cNvPr id="10"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Tree>
    <p:extLst>
      <p:ext uri="{BB962C8B-B14F-4D97-AF65-F5344CB8AC3E}">
        <p14:creationId xmlns:p14="http://schemas.microsoft.com/office/powerpoint/2010/main" val="318058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inaus">
    <p:spTree>
      <p:nvGrpSpPr>
        <p:cNvPr id="1" name=""/>
        <p:cNvGrpSpPr/>
        <p:nvPr/>
      </p:nvGrpSpPr>
      <p:grpSpPr>
        <a:xfrm>
          <a:off x="0" y="0"/>
          <a:ext cx="0" cy="0"/>
          <a:chOff x="0" y="0"/>
          <a:chExt cx="0" cy="0"/>
        </a:xfrm>
      </p:grpSpPr>
      <p:pic>
        <p:nvPicPr>
          <p:cNvPr id="7" name="Kuv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8" name="Otsikko 1"/>
          <p:cNvSpPr>
            <a:spLocks noGrp="1"/>
          </p:cNvSpPr>
          <p:nvPr>
            <p:ph type="title"/>
          </p:nvPr>
        </p:nvSpPr>
        <p:spPr>
          <a:xfrm>
            <a:off x="906651" y="1553705"/>
            <a:ext cx="10378698" cy="3750590"/>
          </a:xfrm>
        </p:spPr>
        <p:txBody>
          <a:bodyPr/>
          <a:lstStyle>
            <a:lvl1pPr algn="l">
              <a:defRPr>
                <a:solidFill>
                  <a:srgbClr val="4CB1E9"/>
                </a:solidFill>
              </a:defRPr>
            </a:lvl1pPr>
          </a:lstStyle>
          <a:p>
            <a:r>
              <a:rPr lang="fi-FI" dirty="0"/>
              <a:t>Muokkaa </a:t>
            </a:r>
            <a:r>
              <a:rPr lang="fi-FI" dirty="0" err="1"/>
              <a:t>perustyyl</a:t>
            </a:r>
            <a:r>
              <a:rPr lang="fi-FI" dirty="0"/>
              <a:t>. </a:t>
            </a:r>
            <a:r>
              <a:rPr lang="fi-FI" dirty="0" err="1"/>
              <a:t>napsautt</a:t>
            </a:r>
            <a:r>
              <a:rPr lang="fi-FI" dirty="0"/>
              <a:t>.</a:t>
            </a:r>
          </a:p>
        </p:txBody>
      </p:sp>
      <p:sp>
        <p:nvSpPr>
          <p:cNvPr id="5"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sp>
        <p:nvSpPr>
          <p:cNvPr id="9"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Tree>
    <p:extLst>
      <p:ext uri="{BB962C8B-B14F-4D97-AF65-F5344CB8AC3E}">
        <p14:creationId xmlns:p14="http://schemas.microsoft.com/office/powerpoint/2010/main" val="204443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uva ja teksti (2)">
    <p:spTree>
      <p:nvGrpSpPr>
        <p:cNvPr id="1" name=""/>
        <p:cNvGrpSpPr/>
        <p:nvPr/>
      </p:nvGrpSpPr>
      <p:grpSpPr>
        <a:xfrm>
          <a:off x="0" y="0"/>
          <a:ext cx="0" cy="0"/>
          <a:chOff x="0" y="0"/>
          <a:chExt cx="0" cy="0"/>
        </a:xfrm>
      </p:grpSpPr>
      <p:pic>
        <p:nvPicPr>
          <p:cNvPr id="9" name="Kuva 8"/>
          <p:cNvPicPr>
            <a:picLocks noChangeAspect="1"/>
          </p:cNvPicPr>
          <p:nvPr userDrawn="1"/>
        </p:nvPicPr>
        <p:blipFill rotWithShape="1">
          <a:blip r:embed="rId2" cstate="screen">
            <a:extLst>
              <a:ext uri="{28A0092B-C50C-407E-A947-70E740481C1C}">
                <a14:useLocalDpi xmlns:a14="http://schemas.microsoft.com/office/drawing/2010/main"/>
              </a:ext>
            </a:extLst>
          </a:blip>
          <a:srcRect t="36162" b="21698"/>
          <a:stretch/>
        </p:blipFill>
        <p:spPr>
          <a:xfrm flipH="1">
            <a:off x="0" y="3432875"/>
            <a:ext cx="12192000" cy="3425126"/>
          </a:xfrm>
          <a:prstGeom prst="rect">
            <a:avLst/>
          </a:prstGeom>
        </p:spPr>
      </p:pic>
      <p:sp>
        <p:nvSpPr>
          <p:cNvPr id="2" name="Otsikko 1"/>
          <p:cNvSpPr>
            <a:spLocks noGrp="1"/>
          </p:cNvSpPr>
          <p:nvPr>
            <p:ph type="title"/>
          </p:nvPr>
        </p:nvSpPr>
        <p:spPr/>
        <p:txBody>
          <a:bodyPr/>
          <a:lstStyle>
            <a:lvl1pPr>
              <a:defRPr>
                <a:solidFill>
                  <a:srgbClr val="D25831"/>
                </a:solidFill>
              </a:defRPr>
            </a:lvl1pPr>
          </a:lstStyle>
          <a:p>
            <a:r>
              <a:rPr lang="fi-FI" dirty="0"/>
              <a:t>Muokkaa </a:t>
            </a:r>
            <a:r>
              <a:rPr lang="fi-FI" dirty="0" err="1"/>
              <a:t>perustyyl</a:t>
            </a:r>
            <a:r>
              <a:rPr lang="fi-FI" dirty="0"/>
              <a:t>. </a:t>
            </a:r>
            <a:r>
              <a:rPr lang="fi-FI" dirty="0" err="1"/>
              <a:t>napsautt</a:t>
            </a:r>
            <a:r>
              <a:rPr lang="fi-FI" dirty="0"/>
              <a:t>.</a:t>
            </a:r>
          </a:p>
        </p:txBody>
      </p:sp>
      <p:pic>
        <p:nvPicPr>
          <p:cNvPr id="7" name="Kuva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8"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sp>
        <p:nvSpPr>
          <p:cNvPr id="10"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
        <p:nvSpPr>
          <p:cNvPr id="12" name="Sisällön paikkamerkki 2"/>
          <p:cNvSpPr>
            <a:spLocks noGrp="1"/>
          </p:cNvSpPr>
          <p:nvPr>
            <p:ph idx="1"/>
          </p:nvPr>
        </p:nvSpPr>
        <p:spPr>
          <a:xfrm>
            <a:off x="838200" y="1825625"/>
            <a:ext cx="10515600" cy="1607249"/>
          </a:xfrm>
        </p:spPr>
        <p:txBody>
          <a:bodyPr>
            <a:normAutofit/>
          </a:bodyPr>
          <a:lstStyle>
            <a:lvl1pPr marL="273050" indent="-273050">
              <a:buSzPct val="85000"/>
              <a:defRPr sz="2400"/>
            </a:lvl1pPr>
            <a:lvl2pPr marL="627063" indent="-354013">
              <a:buFont typeface="Calibri" panose="020F0502020204030204" pitchFamily="34" charset="0"/>
              <a:buChar char="−"/>
              <a:defRPr sz="2400"/>
            </a:lvl2pPr>
            <a:lvl3pPr marL="982663" indent="-355600">
              <a:buFont typeface="Calibri" panose="020F0502020204030204" pitchFamily="34" charset="0"/>
              <a:buChar char="»"/>
              <a:defRPr sz="2400"/>
            </a:lvl3pPr>
            <a:lvl4pPr>
              <a:buSzPct val="85000"/>
              <a:defRPr sz="2400"/>
            </a:lvl4pPr>
            <a:lvl5pPr>
              <a:buSzPct val="85000"/>
              <a:defRPr sz="2400"/>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3" name="Sisällön paikkamerkki 2"/>
          <p:cNvSpPr>
            <a:spLocks noGrp="1"/>
          </p:cNvSpPr>
          <p:nvPr>
            <p:ph idx="14"/>
          </p:nvPr>
        </p:nvSpPr>
        <p:spPr>
          <a:xfrm>
            <a:off x="1880316" y="3964150"/>
            <a:ext cx="4220233" cy="2421822"/>
          </a:xfrm>
        </p:spPr>
        <p:txBody>
          <a:bodyPr anchor="ctr">
            <a:normAutofit/>
          </a:bodyPr>
          <a:lstStyle>
            <a:lvl1pPr marL="273050" indent="-273050">
              <a:buSzPct val="85000"/>
              <a:defRPr sz="2400"/>
            </a:lvl1pPr>
            <a:lvl2pPr marL="627063" indent="-354013">
              <a:buFont typeface="Calibri" panose="020F0502020204030204" pitchFamily="34" charset="0"/>
              <a:buChar char="−"/>
              <a:defRPr sz="2400"/>
            </a:lvl2pPr>
            <a:lvl3pPr marL="982663" indent="-355600">
              <a:buFont typeface="Calibri" panose="020F0502020204030204" pitchFamily="34" charset="0"/>
              <a:buChar char="»"/>
              <a:defRPr sz="2400"/>
            </a:lvl3pPr>
            <a:lvl4pPr>
              <a:buSzPct val="85000"/>
              <a:defRPr sz="2400"/>
            </a:lvl4pPr>
            <a:lvl5pPr>
              <a:buSzPct val="85000"/>
              <a:defRPr sz="2400"/>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1653898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D25831"/>
                </a:solidFill>
              </a:defRPr>
            </a:lvl1pPr>
          </a:lstStyle>
          <a:p>
            <a:r>
              <a:rPr lang="fi-FI" dirty="0"/>
              <a:t>Muokkaa </a:t>
            </a:r>
            <a:r>
              <a:rPr lang="fi-FI" dirty="0" err="1"/>
              <a:t>perustyyl</a:t>
            </a:r>
            <a:r>
              <a:rPr lang="fi-FI" dirty="0"/>
              <a:t>. </a:t>
            </a:r>
            <a:r>
              <a:rPr lang="fi-FI" dirty="0" err="1"/>
              <a:t>napsautt</a:t>
            </a:r>
            <a:r>
              <a:rPr lang="fi-FI" dirty="0"/>
              <a:t>.</a:t>
            </a:r>
          </a:p>
        </p:txBody>
      </p:sp>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7"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sp>
        <p:nvSpPr>
          <p:cNvPr id="10"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
        <p:nvSpPr>
          <p:cNvPr id="11" name="Sisällön paikkamerkki 2"/>
          <p:cNvSpPr>
            <a:spLocks noGrp="1"/>
          </p:cNvSpPr>
          <p:nvPr>
            <p:ph idx="13"/>
          </p:nvPr>
        </p:nvSpPr>
        <p:spPr>
          <a:xfrm>
            <a:off x="838200" y="1825625"/>
            <a:ext cx="5181600" cy="3592536"/>
          </a:xfrm>
        </p:spPr>
        <p:txBody>
          <a:bodyPr>
            <a:normAutofit/>
          </a:bodyPr>
          <a:lstStyle>
            <a:lvl1pPr marL="273050" indent="-273050">
              <a:buSzPct val="85000"/>
              <a:defRPr sz="2400"/>
            </a:lvl1pPr>
            <a:lvl2pPr marL="627063" indent="-354013">
              <a:buFont typeface="Calibri" panose="020F0502020204030204" pitchFamily="34" charset="0"/>
              <a:buChar char="−"/>
              <a:defRPr sz="2400"/>
            </a:lvl2pPr>
            <a:lvl3pPr marL="982663" indent="-355600">
              <a:buFont typeface="Calibri" panose="020F0502020204030204" pitchFamily="34" charset="0"/>
              <a:buChar char="»"/>
              <a:defRPr sz="2400"/>
            </a:lvl3pPr>
            <a:lvl4pPr>
              <a:buSzPct val="85000"/>
              <a:defRPr sz="2400"/>
            </a:lvl4pPr>
            <a:lvl5pPr>
              <a:buSzPct val="85000"/>
              <a:defRPr sz="2400"/>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3" name="Sisällön paikkamerkki 2"/>
          <p:cNvSpPr>
            <a:spLocks noGrp="1"/>
          </p:cNvSpPr>
          <p:nvPr>
            <p:ph idx="14"/>
          </p:nvPr>
        </p:nvSpPr>
        <p:spPr>
          <a:xfrm>
            <a:off x="6172200" y="1825625"/>
            <a:ext cx="5181600" cy="3592536"/>
          </a:xfrm>
        </p:spPr>
        <p:txBody>
          <a:bodyPr>
            <a:normAutofit/>
          </a:bodyPr>
          <a:lstStyle>
            <a:lvl1pPr marL="273050" indent="-273050">
              <a:buSzPct val="85000"/>
              <a:defRPr sz="2400"/>
            </a:lvl1pPr>
            <a:lvl2pPr marL="627063" indent="-354013">
              <a:buFont typeface="Calibri" panose="020F0502020204030204" pitchFamily="34" charset="0"/>
              <a:buChar char="−"/>
              <a:defRPr sz="2400"/>
            </a:lvl2pPr>
            <a:lvl3pPr marL="982663" indent="-355600">
              <a:buFont typeface="Calibri" panose="020F0502020204030204" pitchFamily="34" charset="0"/>
              <a:buChar char="»"/>
              <a:defRPr sz="2400"/>
            </a:lvl3pPr>
            <a:lvl4pPr>
              <a:buSzPct val="85000"/>
              <a:defRPr sz="2400"/>
            </a:lvl4pPr>
            <a:lvl5pPr>
              <a:buSzPct val="85000"/>
              <a:defRPr sz="2400"/>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2861050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D25831"/>
                </a:solidFill>
              </a:defRPr>
            </a:lvl1pPr>
          </a:lstStyle>
          <a:p>
            <a:r>
              <a:rPr lang="fi-FI" dirty="0"/>
              <a:t>Muokkaa </a:t>
            </a:r>
            <a:r>
              <a:rPr lang="fi-FI" dirty="0" err="1"/>
              <a:t>perustyyl</a:t>
            </a:r>
            <a:r>
              <a:rPr lang="fi-FI" dirty="0"/>
              <a:t>. </a:t>
            </a:r>
            <a:r>
              <a:rPr lang="fi-FI" dirty="0" err="1"/>
              <a:t>napsautt</a:t>
            </a:r>
            <a:r>
              <a:rPr lang="fi-FI" dirty="0"/>
              <a:t>.</a:t>
            </a:r>
          </a:p>
        </p:txBody>
      </p:sp>
      <p:pic>
        <p:nvPicPr>
          <p:cNvPr id="7" name="Kuv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5"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sp>
        <p:nvSpPr>
          <p:cNvPr id="8"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Tree>
    <p:extLst>
      <p:ext uri="{BB962C8B-B14F-4D97-AF65-F5344CB8AC3E}">
        <p14:creationId xmlns:p14="http://schemas.microsoft.com/office/powerpoint/2010/main" val="3318739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pic>
        <p:nvPicPr>
          <p:cNvPr id="6" name="Kuva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899" y="5748483"/>
            <a:ext cx="1238518" cy="856959"/>
          </a:xfrm>
          <a:prstGeom prst="rect">
            <a:avLst/>
          </a:prstGeom>
        </p:spPr>
      </p:pic>
      <p:sp>
        <p:nvSpPr>
          <p:cNvPr id="4" name="Dian numeron paikkamerkki 5"/>
          <p:cNvSpPr>
            <a:spLocks noGrp="1"/>
          </p:cNvSpPr>
          <p:nvPr>
            <p:ph type="sldNum" sz="quarter" idx="12"/>
          </p:nvPr>
        </p:nvSpPr>
        <p:spPr>
          <a:xfrm>
            <a:off x="11505063" y="6356349"/>
            <a:ext cx="499117" cy="365125"/>
          </a:xfrm>
        </p:spPr>
        <p:txBody>
          <a:bodyPr/>
          <a:lstStyle/>
          <a:p>
            <a:fld id="{848F7006-C868-48C7-AEE3-5C8B42B7323A}" type="slidenum">
              <a:rPr lang="fi-FI" smtClean="0"/>
              <a:t>‹#›</a:t>
            </a:fld>
            <a:endParaRPr lang="fi-FI"/>
          </a:p>
        </p:txBody>
      </p:sp>
      <p:sp>
        <p:nvSpPr>
          <p:cNvPr id="7" name="Alatunnisteen paikkamerkki 3"/>
          <p:cNvSpPr>
            <a:spLocks noGrp="1"/>
          </p:cNvSpPr>
          <p:nvPr>
            <p:ph type="ftr" sz="quarter" idx="11"/>
          </p:nvPr>
        </p:nvSpPr>
        <p:spPr>
          <a:xfrm>
            <a:off x="7239000" y="6356349"/>
            <a:ext cx="4114800" cy="365125"/>
          </a:xfrm>
        </p:spPr>
        <p:txBody>
          <a:bodyPr/>
          <a:lstStyle>
            <a:lvl1pPr algn="r">
              <a:defRPr/>
            </a:lvl1pPr>
          </a:lstStyle>
          <a:p>
            <a:endParaRPr lang="fi-FI" dirty="0"/>
          </a:p>
        </p:txBody>
      </p:sp>
    </p:spTree>
    <p:extLst>
      <p:ext uri="{BB962C8B-B14F-4D97-AF65-F5344CB8AC3E}">
        <p14:creationId xmlns:p14="http://schemas.microsoft.com/office/powerpoint/2010/main" val="3108003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F7006-C868-48C7-AEE3-5C8B42B7323A}" type="slidenum">
              <a:rPr lang="fi-FI" smtClean="0"/>
              <a:t>‹#›</a:t>
            </a:fld>
            <a:endParaRPr lang="fi-FI"/>
          </a:p>
        </p:txBody>
      </p:sp>
    </p:spTree>
    <p:extLst>
      <p:ext uri="{BB962C8B-B14F-4D97-AF65-F5344CB8AC3E}">
        <p14:creationId xmlns:p14="http://schemas.microsoft.com/office/powerpoint/2010/main" val="39823207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8" r:id="rId3"/>
    <p:sldLayoutId id="2147483685" r:id="rId4"/>
    <p:sldLayoutId id="2147483689" r:id="rId5"/>
    <p:sldLayoutId id="2147483687" r:id="rId6"/>
    <p:sldLayoutId id="2147483676" r:id="rId7"/>
    <p:sldLayoutId id="2147483678" r:id="rId8"/>
    <p:sldLayoutId id="2147483679" r:id="rId9"/>
    <p:sldLayoutId id="2147483684" r:id="rId10"/>
    <p:sldLayoutId id="214748368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kstiruutu 60"/>
          <p:cNvSpPr txBox="1"/>
          <p:nvPr/>
        </p:nvSpPr>
        <p:spPr>
          <a:xfrm>
            <a:off x="3898196" y="132392"/>
            <a:ext cx="4347570" cy="769441"/>
          </a:xfrm>
          <a:prstGeom prst="rect">
            <a:avLst/>
          </a:prstGeom>
          <a:noFill/>
        </p:spPr>
        <p:txBody>
          <a:bodyPr wrap="square" rtlCol="0">
            <a:spAutoFit/>
          </a:bodyPr>
          <a:lstStyle/>
          <a:p>
            <a:pPr algn="ctr"/>
            <a:r>
              <a:rPr lang="fi-FI" sz="2200" dirty="0">
                <a:latin typeface="Segoe UI" panose="020B0502040204020203" pitchFamily="34" charset="0"/>
                <a:cs typeface="Segoe UI" panose="020B0502040204020203" pitchFamily="34" charset="0"/>
              </a:rPr>
              <a:t>PSR erityisavustukset ja Innovaatiopalkinto 2025-2026</a:t>
            </a:r>
          </a:p>
        </p:txBody>
      </p:sp>
      <p:grpSp>
        <p:nvGrpSpPr>
          <p:cNvPr id="48" name="Ryhmä 47" descr="Ympyräkuvio, johon on merkitty kaksitoista kuukautta kellonsuuntaisessa järjestyksessä. Erityisavustuksia ja Innovaatiopalkintoa koskevia päivämääriä on sijoiteltu ympyrän ulkopuolelle lähelle ympyrään kirjoitettua kuukautta. Ympyrästä ilmenee, että Palosuojelurahaston hallituksen vuoden ensimmäinen kokous järjestetään helmikuussa, toinen kokous huhtikuussa, kolmas kokous toukokuussa, neljäs kokous syyskuussa, viides kokous lokakuussa ja kuudes kokous joulukuussa."/>
          <p:cNvGrpSpPr/>
          <p:nvPr/>
        </p:nvGrpSpPr>
        <p:grpSpPr>
          <a:xfrm>
            <a:off x="2032000" y="937682"/>
            <a:ext cx="8128000" cy="5418667"/>
            <a:chOff x="2032000" y="937682"/>
            <a:chExt cx="8128000" cy="5418667"/>
          </a:xfrm>
        </p:grpSpPr>
        <p:graphicFrame>
          <p:nvGraphicFramePr>
            <p:cNvPr id="27" name="Kaaviokuva 26"/>
            <p:cNvGraphicFramePr/>
            <p:nvPr>
              <p:extLst>
                <p:ext uri="{D42A27DB-BD31-4B8C-83A1-F6EECF244321}">
                  <p14:modId xmlns:p14="http://schemas.microsoft.com/office/powerpoint/2010/main" val="1217050632"/>
                </p:ext>
              </p:extLst>
            </p:nvPr>
          </p:nvGraphicFramePr>
          <p:xfrm>
            <a:off x="2032000" y="93768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0" name="Suora yhdysviiva 29"/>
            <p:cNvCxnSpPr/>
            <p:nvPr/>
          </p:nvCxnSpPr>
          <p:spPr bwMode="auto">
            <a:xfrm flipV="1">
              <a:off x="6181513" y="1501254"/>
              <a:ext cx="1174631" cy="2032522"/>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1" name="Suora yhdysviiva 30"/>
            <p:cNvCxnSpPr/>
            <p:nvPr/>
          </p:nvCxnSpPr>
          <p:spPr bwMode="auto">
            <a:xfrm flipV="1">
              <a:off x="6181512" y="2415654"/>
              <a:ext cx="2034440" cy="113177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4" name="Suora yhdysviiva 33"/>
            <p:cNvCxnSpPr/>
            <p:nvPr/>
          </p:nvCxnSpPr>
          <p:spPr bwMode="auto">
            <a:xfrm flipV="1">
              <a:off x="4805364" y="3728113"/>
              <a:ext cx="1174631" cy="2032522"/>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Suora yhdysviiva 37"/>
            <p:cNvCxnSpPr/>
            <p:nvPr/>
          </p:nvCxnSpPr>
          <p:spPr bwMode="auto">
            <a:xfrm>
              <a:off x="6172579" y="3720152"/>
              <a:ext cx="1238155" cy="1970964"/>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9" name="Suora yhdysviiva 38"/>
            <p:cNvCxnSpPr/>
            <p:nvPr/>
          </p:nvCxnSpPr>
          <p:spPr bwMode="auto">
            <a:xfrm flipH="1" flipV="1">
              <a:off x="6172580" y="3711693"/>
              <a:ext cx="2084316" cy="109231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4" name="Suora yhdysviiva 43"/>
            <p:cNvCxnSpPr/>
            <p:nvPr/>
          </p:nvCxnSpPr>
          <p:spPr bwMode="auto">
            <a:xfrm flipV="1">
              <a:off x="3931906" y="3728114"/>
              <a:ext cx="2034440" cy="113177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5" name="Suora yhdysviiva 44"/>
            <p:cNvCxnSpPr/>
            <p:nvPr/>
          </p:nvCxnSpPr>
          <p:spPr bwMode="auto">
            <a:xfrm flipH="1" flipV="1">
              <a:off x="3909326" y="2458374"/>
              <a:ext cx="2084316" cy="109231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6" name="Suora yhdysviiva 45"/>
            <p:cNvCxnSpPr/>
            <p:nvPr/>
          </p:nvCxnSpPr>
          <p:spPr bwMode="auto">
            <a:xfrm>
              <a:off x="4728191" y="1532033"/>
              <a:ext cx="1251804" cy="2015391"/>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2" name="Suorakulmio 1">
            <a:extLst>
              <a:ext uri="{FF2B5EF4-FFF2-40B4-BE49-F238E27FC236}">
                <a16:creationId xmlns:a16="http://schemas.microsoft.com/office/drawing/2014/main" id="{A7163960-C20D-2DEE-8E94-DB8071CE7759}"/>
              </a:ext>
            </a:extLst>
          </p:cNvPr>
          <p:cNvSpPr/>
          <p:nvPr/>
        </p:nvSpPr>
        <p:spPr>
          <a:xfrm>
            <a:off x="3638550" y="6290537"/>
            <a:ext cx="4914900" cy="495504"/>
          </a:xfrm>
          <a:prstGeom prst="rect">
            <a:avLst/>
          </a:prstGeom>
          <a:solidFill>
            <a:schemeClr val="bg1"/>
          </a:solidFill>
          <a:ln w="38100">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i-FI" sz="1600" dirty="0"/>
              <a:t>Pienavustuspäätökset 6 krt/vuosi. Haku avoinna 1.1. - 31.12. Vuoden 2026 haku aukeaa 1.1.2026.</a:t>
            </a:r>
          </a:p>
        </p:txBody>
      </p:sp>
      <p:sp>
        <p:nvSpPr>
          <p:cNvPr id="64" name="Suorakulmio 63"/>
          <p:cNvSpPr/>
          <p:nvPr/>
        </p:nvSpPr>
        <p:spPr>
          <a:xfrm>
            <a:off x="9147423" y="118816"/>
            <a:ext cx="2647666" cy="1366361"/>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Vuoden 2025 tutkimus- ja kehittämishankkeet </a:t>
            </a:r>
            <a:br>
              <a:rPr lang="fi-FI" sz="1600" dirty="0">
                <a:solidFill>
                  <a:schemeClr val="tx1"/>
                </a:solidFill>
              </a:rPr>
            </a:br>
            <a:r>
              <a:rPr lang="fi-FI" sz="1600" dirty="0">
                <a:solidFill>
                  <a:schemeClr val="tx1"/>
                </a:solidFill>
              </a:rPr>
              <a:t>2. hakukierroksen avaus </a:t>
            </a:r>
          </a:p>
          <a:p>
            <a:pPr algn="ctr">
              <a:defRPr/>
            </a:pPr>
            <a:r>
              <a:rPr lang="fi-FI" sz="1600" dirty="0">
                <a:solidFill>
                  <a:schemeClr val="tx1"/>
                </a:solidFill>
              </a:rPr>
              <a:t>(27.2.2025)</a:t>
            </a:r>
          </a:p>
          <a:p>
            <a:pPr algn="ctr">
              <a:defRPr/>
            </a:pPr>
            <a:r>
              <a:rPr lang="fi-FI" sz="1600" dirty="0">
                <a:solidFill>
                  <a:schemeClr val="tx1"/>
                </a:solidFill>
              </a:rPr>
              <a:t>Hakuaikaa 15.5.2025 saakka</a:t>
            </a:r>
          </a:p>
        </p:txBody>
      </p:sp>
      <p:sp>
        <p:nvSpPr>
          <p:cNvPr id="62" name="Suorakulmio 61"/>
          <p:cNvSpPr/>
          <p:nvPr/>
        </p:nvSpPr>
        <p:spPr>
          <a:xfrm>
            <a:off x="9141065" y="1565551"/>
            <a:ext cx="2647666" cy="1366361"/>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Tutkimus- ja kehittämishankkeet </a:t>
            </a:r>
          </a:p>
          <a:p>
            <a:pPr algn="ctr">
              <a:defRPr/>
            </a:pPr>
            <a:r>
              <a:rPr lang="fi-FI" sz="1600" dirty="0">
                <a:solidFill>
                  <a:schemeClr val="tx1"/>
                </a:solidFill>
              </a:rPr>
              <a:t>Vuoden 2025 </a:t>
            </a:r>
          </a:p>
          <a:p>
            <a:pPr algn="ctr">
              <a:defRPr/>
            </a:pPr>
            <a:r>
              <a:rPr lang="fi-FI" sz="1600" dirty="0">
                <a:solidFill>
                  <a:schemeClr val="tx1"/>
                </a:solidFill>
              </a:rPr>
              <a:t>1. hakukierroksen päätökset</a:t>
            </a:r>
          </a:p>
          <a:p>
            <a:pPr algn="ctr">
              <a:defRPr/>
            </a:pPr>
            <a:r>
              <a:rPr lang="fi-FI" sz="1600" dirty="0">
                <a:solidFill>
                  <a:schemeClr val="tx1"/>
                </a:solidFill>
              </a:rPr>
              <a:t> (11.4.2025)</a:t>
            </a:r>
            <a:endParaRPr lang="en-US" sz="1600" dirty="0">
              <a:solidFill>
                <a:schemeClr val="tx1"/>
              </a:solidFill>
            </a:endParaRPr>
          </a:p>
        </p:txBody>
      </p:sp>
      <p:sp>
        <p:nvSpPr>
          <p:cNvPr id="67" name="Suorakulmio 66"/>
          <p:cNvSpPr/>
          <p:nvPr/>
        </p:nvSpPr>
        <p:spPr>
          <a:xfrm>
            <a:off x="9123373" y="3040639"/>
            <a:ext cx="2647666" cy="939099"/>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Vuoden 2025 rakennusavustuksien päätökset (11.4.2025)</a:t>
            </a:r>
          </a:p>
        </p:txBody>
      </p:sp>
      <p:sp>
        <p:nvSpPr>
          <p:cNvPr id="69" name="Suorakulmio 68"/>
          <p:cNvSpPr/>
          <p:nvPr/>
        </p:nvSpPr>
        <p:spPr>
          <a:xfrm>
            <a:off x="9148577" y="4097190"/>
            <a:ext cx="2647666" cy="939099"/>
          </a:xfrm>
          <a:prstGeom prst="rect">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Vuoden 2025 kalustoavustuksien päätökset (23.5.2025)</a:t>
            </a:r>
          </a:p>
        </p:txBody>
      </p:sp>
      <p:sp>
        <p:nvSpPr>
          <p:cNvPr id="70" name="Suorakulmio 69"/>
          <p:cNvSpPr/>
          <p:nvPr/>
        </p:nvSpPr>
        <p:spPr>
          <a:xfrm>
            <a:off x="9123373" y="5153741"/>
            <a:ext cx="2647666" cy="1214665"/>
          </a:xfrm>
          <a:prstGeom prst="rect">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Vuoden 2025 Innovaatiopalkinnosta päättäminen (23.5.2025). Voittajille ilmoitetaan 15.6.2025 mennessä</a:t>
            </a:r>
          </a:p>
        </p:txBody>
      </p:sp>
      <p:sp>
        <p:nvSpPr>
          <p:cNvPr id="77" name="Suorakulmio 76">
            <a:extLst>
              <a:ext uri="{C183D7F6-B498-43B3-948B-1728B52AA6E4}">
                <adec:decorative xmlns:adec="http://schemas.microsoft.com/office/drawing/2017/decorative" val="1"/>
              </a:ext>
            </a:extLst>
          </p:cNvPr>
          <p:cNvSpPr/>
          <p:nvPr/>
        </p:nvSpPr>
        <p:spPr>
          <a:xfrm>
            <a:off x="109182" y="5263488"/>
            <a:ext cx="2782528" cy="15945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9" name="Tekstiruutu 48">
            <a:extLst>
              <a:ext uri="{C183D7F6-B498-43B3-948B-1728B52AA6E4}">
                <adec:decorative xmlns:adec="http://schemas.microsoft.com/office/drawing/2017/decorative" val="1"/>
              </a:ext>
            </a:extLst>
          </p:cNvPr>
          <p:cNvSpPr txBox="1"/>
          <p:nvPr/>
        </p:nvSpPr>
        <p:spPr>
          <a:xfrm>
            <a:off x="6293393" y="1582635"/>
            <a:ext cx="1487606" cy="369332"/>
          </a:xfrm>
          <a:prstGeom prst="rect">
            <a:avLst/>
          </a:prstGeom>
          <a:noFill/>
        </p:spPr>
        <p:txBody>
          <a:bodyPr wrap="square" rtlCol="0">
            <a:spAutoFit/>
          </a:bodyPr>
          <a:lstStyle/>
          <a:p>
            <a:r>
              <a:rPr lang="fi-FI" dirty="0"/>
              <a:t>Tammi</a:t>
            </a:r>
          </a:p>
        </p:txBody>
      </p:sp>
      <p:sp>
        <p:nvSpPr>
          <p:cNvPr id="50" name="Tekstiruutu 49">
            <a:extLst>
              <a:ext uri="{C183D7F6-B498-43B3-948B-1728B52AA6E4}">
                <adec:decorative xmlns:adec="http://schemas.microsoft.com/office/drawing/2017/decorative" val="1"/>
              </a:ext>
            </a:extLst>
          </p:cNvPr>
          <p:cNvSpPr txBox="1"/>
          <p:nvPr/>
        </p:nvSpPr>
        <p:spPr>
          <a:xfrm>
            <a:off x="6959624" y="2004383"/>
            <a:ext cx="1314734" cy="646331"/>
          </a:xfrm>
          <a:prstGeom prst="rect">
            <a:avLst/>
          </a:prstGeom>
          <a:noFill/>
        </p:spPr>
        <p:txBody>
          <a:bodyPr wrap="square" rtlCol="0">
            <a:spAutoFit/>
          </a:bodyPr>
          <a:lstStyle/>
          <a:p>
            <a:r>
              <a:rPr lang="fi-FI" dirty="0"/>
              <a:t>Helmi</a:t>
            </a:r>
            <a:br>
              <a:rPr lang="fi-FI" dirty="0"/>
            </a:br>
            <a:r>
              <a:rPr lang="fi-FI" dirty="0"/>
              <a:t>1. kokous</a:t>
            </a:r>
          </a:p>
        </p:txBody>
      </p:sp>
      <p:sp>
        <p:nvSpPr>
          <p:cNvPr id="51" name="Tekstiruutu 50">
            <a:extLst>
              <a:ext uri="{C183D7F6-B498-43B3-948B-1728B52AA6E4}">
                <adec:decorative xmlns:adec="http://schemas.microsoft.com/office/drawing/2017/decorative" val="1"/>
              </a:ext>
            </a:extLst>
          </p:cNvPr>
          <p:cNvSpPr txBox="1"/>
          <p:nvPr/>
        </p:nvSpPr>
        <p:spPr>
          <a:xfrm>
            <a:off x="7408081" y="2855973"/>
            <a:ext cx="1337480" cy="369332"/>
          </a:xfrm>
          <a:prstGeom prst="rect">
            <a:avLst/>
          </a:prstGeom>
          <a:noFill/>
        </p:spPr>
        <p:txBody>
          <a:bodyPr wrap="square" rtlCol="0">
            <a:spAutoFit/>
          </a:bodyPr>
          <a:lstStyle/>
          <a:p>
            <a:r>
              <a:rPr lang="fi-FI" dirty="0" err="1"/>
              <a:t>Maalis</a:t>
            </a:r>
            <a:endParaRPr lang="fi-FI" dirty="0"/>
          </a:p>
        </p:txBody>
      </p:sp>
      <p:sp>
        <p:nvSpPr>
          <p:cNvPr id="52" name="Tekstiruutu 51">
            <a:extLst>
              <a:ext uri="{C183D7F6-B498-43B3-948B-1728B52AA6E4}">
                <adec:decorative xmlns:adec="http://schemas.microsoft.com/office/drawing/2017/decorative" val="1"/>
              </a:ext>
            </a:extLst>
          </p:cNvPr>
          <p:cNvSpPr txBox="1"/>
          <p:nvPr/>
        </p:nvSpPr>
        <p:spPr>
          <a:xfrm>
            <a:off x="7227835" y="3774025"/>
            <a:ext cx="1201003" cy="646331"/>
          </a:xfrm>
          <a:prstGeom prst="rect">
            <a:avLst/>
          </a:prstGeom>
          <a:noFill/>
        </p:spPr>
        <p:txBody>
          <a:bodyPr wrap="square" rtlCol="0">
            <a:spAutoFit/>
          </a:bodyPr>
          <a:lstStyle/>
          <a:p>
            <a:r>
              <a:rPr lang="fi-FI" dirty="0" err="1"/>
              <a:t>Huhti</a:t>
            </a:r>
            <a:endParaRPr lang="fi-FI" dirty="0"/>
          </a:p>
          <a:p>
            <a:r>
              <a:rPr lang="fi-FI" dirty="0"/>
              <a:t>2. kokous</a:t>
            </a:r>
          </a:p>
        </p:txBody>
      </p:sp>
      <p:sp>
        <p:nvSpPr>
          <p:cNvPr id="53" name="Tekstiruutu 52">
            <a:extLst>
              <a:ext uri="{C183D7F6-B498-43B3-948B-1728B52AA6E4}">
                <adec:decorative xmlns:adec="http://schemas.microsoft.com/office/drawing/2017/decorative" val="1"/>
              </a:ext>
            </a:extLst>
          </p:cNvPr>
          <p:cNvSpPr txBox="1"/>
          <p:nvPr/>
        </p:nvSpPr>
        <p:spPr>
          <a:xfrm>
            <a:off x="6907474" y="4482688"/>
            <a:ext cx="1115705" cy="646331"/>
          </a:xfrm>
          <a:prstGeom prst="rect">
            <a:avLst/>
          </a:prstGeom>
          <a:noFill/>
        </p:spPr>
        <p:txBody>
          <a:bodyPr wrap="square" rtlCol="0">
            <a:spAutoFit/>
          </a:bodyPr>
          <a:lstStyle/>
          <a:p>
            <a:r>
              <a:rPr lang="fi-FI" dirty="0"/>
              <a:t>Touko</a:t>
            </a:r>
          </a:p>
          <a:p>
            <a:r>
              <a:rPr lang="fi-FI" dirty="0"/>
              <a:t>3. kokous</a:t>
            </a:r>
          </a:p>
        </p:txBody>
      </p:sp>
      <p:sp>
        <p:nvSpPr>
          <p:cNvPr id="54" name="Tekstiruutu 53">
            <a:extLst>
              <a:ext uri="{C183D7F6-B498-43B3-948B-1728B52AA6E4}">
                <adec:decorative xmlns:adec="http://schemas.microsoft.com/office/drawing/2017/decorative" val="1"/>
              </a:ext>
            </a:extLst>
          </p:cNvPr>
          <p:cNvSpPr txBox="1"/>
          <p:nvPr/>
        </p:nvSpPr>
        <p:spPr>
          <a:xfrm>
            <a:off x="6258344" y="5223981"/>
            <a:ext cx="1351129" cy="369332"/>
          </a:xfrm>
          <a:prstGeom prst="rect">
            <a:avLst/>
          </a:prstGeom>
          <a:noFill/>
        </p:spPr>
        <p:txBody>
          <a:bodyPr wrap="square" rtlCol="0">
            <a:spAutoFit/>
          </a:bodyPr>
          <a:lstStyle/>
          <a:p>
            <a:r>
              <a:rPr lang="fi-FI" dirty="0"/>
              <a:t>Kesä</a:t>
            </a:r>
          </a:p>
        </p:txBody>
      </p:sp>
      <p:sp>
        <p:nvSpPr>
          <p:cNvPr id="55" name="Tekstiruutu 54">
            <a:extLst>
              <a:ext uri="{C183D7F6-B498-43B3-948B-1728B52AA6E4}">
                <adec:decorative xmlns:adec="http://schemas.microsoft.com/office/drawing/2017/decorative" val="1"/>
              </a:ext>
            </a:extLst>
          </p:cNvPr>
          <p:cNvSpPr txBox="1"/>
          <p:nvPr/>
        </p:nvSpPr>
        <p:spPr>
          <a:xfrm>
            <a:off x="5115354" y="5223764"/>
            <a:ext cx="1235881" cy="369332"/>
          </a:xfrm>
          <a:prstGeom prst="rect">
            <a:avLst/>
          </a:prstGeom>
          <a:noFill/>
        </p:spPr>
        <p:txBody>
          <a:bodyPr wrap="square" rtlCol="0">
            <a:spAutoFit/>
          </a:bodyPr>
          <a:lstStyle/>
          <a:p>
            <a:r>
              <a:rPr lang="fi-FI" dirty="0"/>
              <a:t>Heinä</a:t>
            </a:r>
          </a:p>
        </p:txBody>
      </p:sp>
      <p:sp>
        <p:nvSpPr>
          <p:cNvPr id="56" name="Tekstiruutu 55">
            <a:extLst>
              <a:ext uri="{C183D7F6-B498-43B3-948B-1728B52AA6E4}">
                <adec:decorative xmlns:adec="http://schemas.microsoft.com/office/drawing/2017/decorative" val="1"/>
              </a:ext>
            </a:extLst>
          </p:cNvPr>
          <p:cNvSpPr txBox="1"/>
          <p:nvPr/>
        </p:nvSpPr>
        <p:spPr>
          <a:xfrm>
            <a:off x="4385102" y="4777531"/>
            <a:ext cx="968991" cy="369332"/>
          </a:xfrm>
          <a:prstGeom prst="rect">
            <a:avLst/>
          </a:prstGeom>
          <a:noFill/>
        </p:spPr>
        <p:txBody>
          <a:bodyPr wrap="square" rtlCol="0">
            <a:spAutoFit/>
          </a:bodyPr>
          <a:lstStyle/>
          <a:p>
            <a:r>
              <a:rPr lang="fi-FI" dirty="0"/>
              <a:t>Elo</a:t>
            </a:r>
          </a:p>
        </p:txBody>
      </p:sp>
      <p:sp>
        <p:nvSpPr>
          <p:cNvPr id="57" name="Tekstiruutu 56">
            <a:extLst>
              <a:ext uri="{C183D7F6-B498-43B3-948B-1728B52AA6E4}">
                <adec:decorative xmlns:adec="http://schemas.microsoft.com/office/drawing/2017/decorative" val="1"/>
              </a:ext>
            </a:extLst>
          </p:cNvPr>
          <p:cNvSpPr txBox="1"/>
          <p:nvPr/>
        </p:nvSpPr>
        <p:spPr>
          <a:xfrm>
            <a:off x="3955935" y="3737628"/>
            <a:ext cx="1571957" cy="646331"/>
          </a:xfrm>
          <a:prstGeom prst="rect">
            <a:avLst/>
          </a:prstGeom>
          <a:noFill/>
        </p:spPr>
        <p:txBody>
          <a:bodyPr wrap="square" rtlCol="0">
            <a:spAutoFit/>
          </a:bodyPr>
          <a:lstStyle/>
          <a:p>
            <a:r>
              <a:rPr lang="fi-FI" dirty="0"/>
              <a:t>Syys</a:t>
            </a:r>
          </a:p>
          <a:p>
            <a:r>
              <a:rPr lang="fi-FI" dirty="0"/>
              <a:t>4. kokous</a:t>
            </a:r>
          </a:p>
        </p:txBody>
      </p:sp>
      <p:sp>
        <p:nvSpPr>
          <p:cNvPr id="58" name="Tekstiruutu 57">
            <a:extLst>
              <a:ext uri="{C183D7F6-B498-43B3-948B-1728B52AA6E4}">
                <adec:decorative xmlns:adec="http://schemas.microsoft.com/office/drawing/2017/decorative" val="1"/>
              </a:ext>
            </a:extLst>
          </p:cNvPr>
          <p:cNvSpPr txBox="1"/>
          <p:nvPr/>
        </p:nvSpPr>
        <p:spPr>
          <a:xfrm>
            <a:off x="3904385" y="2812159"/>
            <a:ext cx="1337481" cy="646331"/>
          </a:xfrm>
          <a:prstGeom prst="rect">
            <a:avLst/>
          </a:prstGeom>
          <a:noFill/>
        </p:spPr>
        <p:txBody>
          <a:bodyPr wrap="square" rtlCol="0">
            <a:spAutoFit/>
          </a:bodyPr>
          <a:lstStyle/>
          <a:p>
            <a:r>
              <a:rPr lang="fi-FI" dirty="0"/>
              <a:t>Loka</a:t>
            </a:r>
          </a:p>
          <a:p>
            <a:r>
              <a:rPr lang="fi-FI" dirty="0"/>
              <a:t>5. kokous</a:t>
            </a:r>
          </a:p>
        </p:txBody>
      </p:sp>
      <p:sp>
        <p:nvSpPr>
          <p:cNvPr id="59" name="Tekstiruutu 58">
            <a:extLst>
              <a:ext uri="{C183D7F6-B498-43B3-948B-1728B52AA6E4}">
                <adec:decorative xmlns:adec="http://schemas.microsoft.com/office/drawing/2017/decorative" val="1"/>
              </a:ext>
            </a:extLst>
          </p:cNvPr>
          <p:cNvSpPr txBox="1"/>
          <p:nvPr/>
        </p:nvSpPr>
        <p:spPr>
          <a:xfrm>
            <a:off x="4302842" y="2198387"/>
            <a:ext cx="1951630" cy="369332"/>
          </a:xfrm>
          <a:prstGeom prst="rect">
            <a:avLst/>
          </a:prstGeom>
          <a:noFill/>
        </p:spPr>
        <p:txBody>
          <a:bodyPr wrap="square" rtlCol="0">
            <a:spAutoFit/>
          </a:bodyPr>
          <a:lstStyle/>
          <a:p>
            <a:r>
              <a:rPr lang="fi-FI" dirty="0"/>
              <a:t>Marras</a:t>
            </a:r>
          </a:p>
        </p:txBody>
      </p:sp>
      <p:sp>
        <p:nvSpPr>
          <p:cNvPr id="60" name="Tekstiruutu 59">
            <a:extLst>
              <a:ext uri="{C183D7F6-B498-43B3-948B-1728B52AA6E4}">
                <adec:decorative xmlns:adec="http://schemas.microsoft.com/office/drawing/2017/decorative" val="1"/>
              </a:ext>
            </a:extLst>
          </p:cNvPr>
          <p:cNvSpPr txBox="1"/>
          <p:nvPr/>
        </p:nvSpPr>
        <p:spPr>
          <a:xfrm>
            <a:off x="5017205" y="1602401"/>
            <a:ext cx="1054776" cy="646331"/>
          </a:xfrm>
          <a:prstGeom prst="rect">
            <a:avLst/>
          </a:prstGeom>
          <a:noFill/>
        </p:spPr>
        <p:txBody>
          <a:bodyPr wrap="square" rtlCol="0">
            <a:spAutoFit/>
          </a:bodyPr>
          <a:lstStyle/>
          <a:p>
            <a:r>
              <a:rPr lang="fi-FI" dirty="0"/>
              <a:t>Joulu</a:t>
            </a:r>
          </a:p>
          <a:p>
            <a:r>
              <a:rPr lang="fi-FI" dirty="0"/>
              <a:t>6. kokous</a:t>
            </a:r>
          </a:p>
        </p:txBody>
      </p:sp>
      <p:sp>
        <p:nvSpPr>
          <p:cNvPr id="71" name="Suorakulmio 70"/>
          <p:cNvSpPr/>
          <p:nvPr/>
        </p:nvSpPr>
        <p:spPr>
          <a:xfrm>
            <a:off x="397560" y="5184183"/>
            <a:ext cx="2647666" cy="1366361"/>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Vuoden 2025 tutkimus- ja kehittämishankkeet </a:t>
            </a:r>
          </a:p>
          <a:p>
            <a:pPr algn="ctr">
              <a:defRPr/>
            </a:pPr>
            <a:r>
              <a:rPr lang="fi-FI" sz="1600" dirty="0">
                <a:solidFill>
                  <a:schemeClr val="tx1"/>
                </a:solidFill>
              </a:rPr>
              <a:t>2. hakukierroksen päätökset</a:t>
            </a:r>
          </a:p>
          <a:p>
            <a:pPr algn="ctr">
              <a:defRPr/>
            </a:pPr>
            <a:r>
              <a:rPr lang="fi-FI" sz="1600" dirty="0">
                <a:solidFill>
                  <a:schemeClr val="tx1"/>
                </a:solidFill>
              </a:rPr>
              <a:t> (12.9.2025)</a:t>
            </a:r>
            <a:endParaRPr lang="en-US" sz="1600" dirty="0">
              <a:solidFill>
                <a:schemeClr val="tx1"/>
              </a:solidFill>
            </a:endParaRPr>
          </a:p>
        </p:txBody>
      </p:sp>
      <p:sp>
        <p:nvSpPr>
          <p:cNvPr id="72" name="Suorakulmio 71"/>
          <p:cNvSpPr/>
          <p:nvPr/>
        </p:nvSpPr>
        <p:spPr>
          <a:xfrm>
            <a:off x="398940" y="3707127"/>
            <a:ext cx="2647666" cy="1366361"/>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Vuoden 2026 tutkimus- ja kehittämishankkeet </a:t>
            </a:r>
            <a:br>
              <a:rPr lang="fi-FI" sz="1600" dirty="0">
                <a:solidFill>
                  <a:schemeClr val="tx1"/>
                </a:solidFill>
              </a:rPr>
            </a:br>
            <a:r>
              <a:rPr lang="fi-FI" sz="1600" dirty="0">
                <a:solidFill>
                  <a:schemeClr val="tx1"/>
                </a:solidFill>
              </a:rPr>
              <a:t>1. hakukierroksen avaus </a:t>
            </a:r>
          </a:p>
          <a:p>
            <a:pPr algn="ctr">
              <a:defRPr/>
            </a:pPr>
            <a:r>
              <a:rPr lang="fi-FI" sz="1600" dirty="0">
                <a:solidFill>
                  <a:schemeClr val="tx1"/>
                </a:solidFill>
              </a:rPr>
              <a:t>(12.9.2025)</a:t>
            </a:r>
          </a:p>
          <a:p>
            <a:pPr algn="ctr">
              <a:defRPr/>
            </a:pPr>
            <a:r>
              <a:rPr lang="fi-FI" sz="1600" dirty="0">
                <a:solidFill>
                  <a:schemeClr val="tx1"/>
                </a:solidFill>
              </a:rPr>
              <a:t>Hakuaikaa 15.12.2025 saakka</a:t>
            </a:r>
          </a:p>
        </p:txBody>
      </p:sp>
      <p:sp>
        <p:nvSpPr>
          <p:cNvPr id="74" name="Suorakulmio 73"/>
          <p:cNvSpPr/>
          <p:nvPr/>
        </p:nvSpPr>
        <p:spPr>
          <a:xfrm>
            <a:off x="397560" y="2544638"/>
            <a:ext cx="2647666" cy="1069757"/>
          </a:xfrm>
          <a:prstGeom prst="rect">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Vuoden 2026 Innovaatiopalkinnon avaus (12.9.2025)</a:t>
            </a:r>
          </a:p>
          <a:p>
            <a:pPr algn="ctr">
              <a:defRPr/>
            </a:pPr>
            <a:r>
              <a:rPr lang="fi-FI" sz="1600" dirty="0">
                <a:solidFill>
                  <a:schemeClr val="tx1"/>
                </a:solidFill>
              </a:rPr>
              <a:t>Hakuaikaa 31.3.2026 saakka</a:t>
            </a:r>
          </a:p>
        </p:txBody>
      </p:sp>
      <p:sp>
        <p:nvSpPr>
          <p:cNvPr id="75" name="Suorakulmio 74"/>
          <p:cNvSpPr/>
          <p:nvPr/>
        </p:nvSpPr>
        <p:spPr>
          <a:xfrm>
            <a:off x="404116" y="1303707"/>
            <a:ext cx="2647666" cy="1154667"/>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Vuoden 2026 rakennushankehaun avaus </a:t>
            </a:r>
          </a:p>
          <a:p>
            <a:pPr algn="ctr">
              <a:defRPr/>
            </a:pPr>
            <a:r>
              <a:rPr lang="fi-FI" sz="1600" dirty="0">
                <a:solidFill>
                  <a:schemeClr val="tx1"/>
                </a:solidFill>
              </a:rPr>
              <a:t>(arviolta 15.11.2025)</a:t>
            </a:r>
          </a:p>
          <a:p>
            <a:pPr algn="ctr">
              <a:defRPr/>
            </a:pPr>
            <a:r>
              <a:rPr lang="fi-FI" sz="1600" dirty="0">
                <a:solidFill>
                  <a:schemeClr val="tx1"/>
                </a:solidFill>
              </a:rPr>
              <a:t>Hakuaikaa n. 29.1.2026 saakka</a:t>
            </a:r>
          </a:p>
        </p:txBody>
      </p:sp>
      <p:sp>
        <p:nvSpPr>
          <p:cNvPr id="76" name="Suorakulmio 75"/>
          <p:cNvSpPr/>
          <p:nvPr/>
        </p:nvSpPr>
        <p:spPr>
          <a:xfrm>
            <a:off x="404116" y="131169"/>
            <a:ext cx="2647666" cy="1069757"/>
          </a:xfrm>
          <a:prstGeom prst="rect">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i-FI" sz="1600" dirty="0">
                <a:solidFill>
                  <a:schemeClr val="tx1"/>
                </a:solidFill>
              </a:rPr>
              <a:t>Vuoden 2026 kalustohankehaun avaus</a:t>
            </a:r>
          </a:p>
          <a:p>
            <a:pPr algn="ctr">
              <a:defRPr/>
            </a:pPr>
            <a:r>
              <a:rPr lang="fi-FI" sz="1600" dirty="0">
                <a:solidFill>
                  <a:schemeClr val="tx1"/>
                </a:solidFill>
              </a:rPr>
              <a:t> (arviolta</a:t>
            </a:r>
            <a:r>
              <a:rPr lang="fi-FI" sz="1600" dirty="0">
                <a:solidFill>
                  <a:srgbClr val="474747"/>
                </a:solidFill>
              </a:rPr>
              <a:t> </a:t>
            </a:r>
            <a:r>
              <a:rPr lang="fi-FI" sz="1600" dirty="0">
                <a:solidFill>
                  <a:schemeClr val="tx1"/>
                </a:solidFill>
              </a:rPr>
              <a:t>15.12.2025)</a:t>
            </a:r>
          </a:p>
          <a:p>
            <a:pPr algn="ctr">
              <a:defRPr/>
            </a:pPr>
            <a:r>
              <a:rPr lang="fi-FI" sz="1600" dirty="0">
                <a:solidFill>
                  <a:schemeClr val="tx1"/>
                </a:solidFill>
              </a:rPr>
              <a:t>Hakuaikaa n. 7.2.2026 saakka</a:t>
            </a:r>
          </a:p>
        </p:txBody>
      </p:sp>
    </p:spTree>
    <p:extLst>
      <p:ext uri="{BB962C8B-B14F-4D97-AF65-F5344CB8AC3E}">
        <p14:creationId xmlns:p14="http://schemas.microsoft.com/office/powerpoint/2010/main" val="3049532666"/>
      </p:ext>
    </p:extLst>
  </p:cSld>
  <p:clrMapOvr>
    <a:masterClrMapping/>
  </p:clrMapOvr>
</p:sld>
</file>

<file path=ppt/theme/theme1.xml><?xml version="1.0" encoding="utf-8"?>
<a:theme xmlns:a="http://schemas.openxmlformats.org/drawingml/2006/main" name="Office-teema">
  <a:themeElements>
    <a:clrScheme name="PSR">
      <a:dk1>
        <a:sysClr val="windowText" lastClr="000000"/>
      </a:dk1>
      <a:lt1>
        <a:sysClr val="window" lastClr="FFFFFF"/>
      </a:lt1>
      <a:dk2>
        <a:srgbClr val="44546A"/>
      </a:dk2>
      <a:lt2>
        <a:srgbClr val="E7E6E6"/>
      </a:lt2>
      <a:accent1>
        <a:srgbClr val="4CB1E9"/>
      </a:accent1>
      <a:accent2>
        <a:srgbClr val="D25831"/>
      </a:accent2>
      <a:accent3>
        <a:srgbClr val="98D2F2"/>
      </a:accent3>
      <a:accent4>
        <a:srgbClr val="E8A894"/>
      </a:accent4>
      <a:accent5>
        <a:srgbClr val="7F7F7F"/>
      </a:accent5>
      <a:accent6>
        <a:srgbClr val="BFBFBF"/>
      </a:accent6>
      <a:hlink>
        <a:srgbClr val="4CB1E9"/>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1563</TotalTime>
  <Words>175</Words>
  <Application>Microsoft Office PowerPoint</Application>
  <PresentationFormat>Laajakuva</PresentationFormat>
  <Paragraphs>43</Paragraphs>
  <Slides>1</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vt:i4>
      </vt:variant>
    </vt:vector>
  </HeadingPairs>
  <TitlesOfParts>
    <vt:vector size="6" baseType="lpstr">
      <vt:lpstr>Arial</vt:lpstr>
      <vt:lpstr>Calibri</vt:lpstr>
      <vt:lpstr>Segoe UI</vt:lpstr>
      <vt:lpstr>Wingdings</vt:lpstr>
      <vt:lpstr>Office-teema</vt:lpstr>
      <vt:lpstr>PowerPoint-esitys</vt:lpstr>
    </vt:vector>
  </TitlesOfParts>
  <Company>Valtori TUVE-yksikkö</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Palosuojelurahaston avustusten vuosikello</dc:title>
  <dc:creator>Kumpulainen Solja SM</dc:creator>
  <cp:lastModifiedBy>Huusko Siru (SM)</cp:lastModifiedBy>
  <cp:revision>97</cp:revision>
  <dcterms:created xsi:type="dcterms:W3CDTF">2019-02-21T11:43:48Z</dcterms:created>
  <dcterms:modified xsi:type="dcterms:W3CDTF">2025-03-12T07:52:35Z</dcterms:modified>
</cp:coreProperties>
</file>